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  <p:sldId id="264" r:id="rId3"/>
    <p:sldId id="262" r:id="rId4"/>
    <p:sldId id="260" r:id="rId5"/>
    <p:sldId id="261" r:id="rId6"/>
    <p:sldId id="265" r:id="rId7"/>
    <p:sldId id="266" r:id="rId8"/>
    <p:sldId id="257" r:id="rId9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CC"/>
    <a:srgbClr val="FF99CC"/>
    <a:srgbClr val="FF33CC"/>
    <a:srgbClr val="FF0000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124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AD7284A6-8539-43C2-91D5-D15D580C0D86}"/>
              </a:ext>
            </a:extLst>
          </p:cNvPr>
          <p:cNvSpPr/>
          <p:nvPr/>
        </p:nvSpPr>
        <p:spPr>
          <a:xfrm>
            <a:off x="3833" y="0"/>
            <a:ext cx="9902167" cy="6858000"/>
          </a:xfrm>
          <a:prstGeom prst="rect">
            <a:avLst/>
          </a:pr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楕円 50">
            <a:extLst>
              <a:ext uri="{FF2B5EF4-FFF2-40B4-BE49-F238E27FC236}">
                <a16:creationId xmlns:a16="http://schemas.microsoft.com/office/drawing/2014/main" id="{C7430F5F-FFE1-476E-AA89-826D122169EB}"/>
              </a:ext>
            </a:extLst>
          </p:cNvPr>
          <p:cNvSpPr/>
          <p:nvPr/>
        </p:nvSpPr>
        <p:spPr>
          <a:xfrm>
            <a:off x="1986947" y="462949"/>
            <a:ext cx="5932102" cy="5932102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D8F4229C-675E-46A4-A894-2B15AFAFA796}"/>
              </a:ext>
            </a:extLst>
          </p:cNvPr>
          <p:cNvSpPr/>
          <p:nvPr/>
        </p:nvSpPr>
        <p:spPr>
          <a:xfrm>
            <a:off x="4681876" y="301926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3A4C0956-F349-463B-B347-6F550BA95FFD}"/>
              </a:ext>
            </a:extLst>
          </p:cNvPr>
          <p:cNvSpPr/>
          <p:nvPr/>
        </p:nvSpPr>
        <p:spPr>
          <a:xfrm rot="10800000">
            <a:off x="4681876" y="6078870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F0AB95F6-6961-4933-9A0F-28B8D6F5BE0D}"/>
              </a:ext>
            </a:extLst>
          </p:cNvPr>
          <p:cNvSpPr/>
          <p:nvPr/>
        </p:nvSpPr>
        <p:spPr>
          <a:xfrm rot="5400000">
            <a:off x="7570348" y="3190399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1C3AB6FF-B599-4C7D-8C64-6F8F18926E1B}"/>
              </a:ext>
            </a:extLst>
          </p:cNvPr>
          <p:cNvSpPr/>
          <p:nvPr/>
        </p:nvSpPr>
        <p:spPr>
          <a:xfrm rot="16200000">
            <a:off x="1793404" y="3190397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フリーフォーム: 図形 13">
            <a:extLst>
              <a:ext uri="{FF2B5EF4-FFF2-40B4-BE49-F238E27FC236}">
                <a16:creationId xmlns:a16="http://schemas.microsoft.com/office/drawing/2014/main" id="{DC403E8A-BCF7-4BFD-BCAA-14838C610DEF}"/>
              </a:ext>
            </a:extLst>
          </p:cNvPr>
          <p:cNvSpPr/>
          <p:nvPr/>
        </p:nvSpPr>
        <p:spPr>
          <a:xfrm rot="2700000">
            <a:off x="6720849" y="1147941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フリーフォーム: 図形 14">
            <a:extLst>
              <a:ext uri="{FF2B5EF4-FFF2-40B4-BE49-F238E27FC236}">
                <a16:creationId xmlns:a16="http://schemas.microsoft.com/office/drawing/2014/main" id="{D8A5B8A2-E5F6-4ACC-BCCB-8D79A025F6D3}"/>
              </a:ext>
            </a:extLst>
          </p:cNvPr>
          <p:cNvSpPr/>
          <p:nvPr/>
        </p:nvSpPr>
        <p:spPr>
          <a:xfrm rot="13500000">
            <a:off x="2635932" y="5232856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D55D8EC6-AE22-4D7C-9D66-08C8D29BBF56}"/>
              </a:ext>
            </a:extLst>
          </p:cNvPr>
          <p:cNvSpPr/>
          <p:nvPr/>
        </p:nvSpPr>
        <p:spPr>
          <a:xfrm rot="8100000">
            <a:off x="6720848" y="5232858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フリーフォーム: 図形 12">
            <a:extLst>
              <a:ext uri="{FF2B5EF4-FFF2-40B4-BE49-F238E27FC236}">
                <a16:creationId xmlns:a16="http://schemas.microsoft.com/office/drawing/2014/main" id="{79FE817D-5ACC-4A92-B39A-FA00610BD755}"/>
              </a:ext>
            </a:extLst>
          </p:cNvPr>
          <p:cNvSpPr/>
          <p:nvPr/>
        </p:nvSpPr>
        <p:spPr>
          <a:xfrm rot="18900000">
            <a:off x="2635933" y="1147939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フリーフォーム: 図形 29">
            <a:extLst>
              <a:ext uri="{FF2B5EF4-FFF2-40B4-BE49-F238E27FC236}">
                <a16:creationId xmlns:a16="http://schemas.microsoft.com/office/drawing/2014/main" id="{DF06E6A3-6435-4BDC-9BDD-3B9339EC0AD3}"/>
              </a:ext>
            </a:extLst>
          </p:cNvPr>
          <p:cNvSpPr/>
          <p:nvPr/>
        </p:nvSpPr>
        <p:spPr>
          <a:xfrm rot="1800000">
            <a:off x="6125879" y="689781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フリーフォーム: 図形 30">
            <a:extLst>
              <a:ext uri="{FF2B5EF4-FFF2-40B4-BE49-F238E27FC236}">
                <a16:creationId xmlns:a16="http://schemas.microsoft.com/office/drawing/2014/main" id="{4321183F-ED81-4314-AEF9-79E4B8746D99}"/>
              </a:ext>
            </a:extLst>
          </p:cNvPr>
          <p:cNvSpPr/>
          <p:nvPr/>
        </p:nvSpPr>
        <p:spPr>
          <a:xfrm rot="12600000">
            <a:off x="3237406" y="5692761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フリーフォーム: 図形 27">
            <a:extLst>
              <a:ext uri="{FF2B5EF4-FFF2-40B4-BE49-F238E27FC236}">
                <a16:creationId xmlns:a16="http://schemas.microsoft.com/office/drawing/2014/main" id="{D12F912D-FAC0-4F06-8BC4-4E45D367C07C}"/>
              </a:ext>
            </a:extLst>
          </p:cNvPr>
          <p:cNvSpPr/>
          <p:nvPr/>
        </p:nvSpPr>
        <p:spPr>
          <a:xfrm rot="7200000">
            <a:off x="7183132" y="4635507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フリーフォーム: 図形 28">
            <a:extLst>
              <a:ext uri="{FF2B5EF4-FFF2-40B4-BE49-F238E27FC236}">
                <a16:creationId xmlns:a16="http://schemas.microsoft.com/office/drawing/2014/main" id="{1DF6652A-4E68-4DC8-845F-5F35A240AE98}"/>
              </a:ext>
            </a:extLst>
          </p:cNvPr>
          <p:cNvSpPr/>
          <p:nvPr/>
        </p:nvSpPr>
        <p:spPr>
          <a:xfrm rot="18000000">
            <a:off x="2180152" y="1747033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フリーフォーム: 図形 23">
            <a:extLst>
              <a:ext uri="{FF2B5EF4-FFF2-40B4-BE49-F238E27FC236}">
                <a16:creationId xmlns:a16="http://schemas.microsoft.com/office/drawing/2014/main" id="{BA8582AA-3C9A-4EE3-819E-934A634A7E07}"/>
              </a:ext>
            </a:extLst>
          </p:cNvPr>
          <p:cNvSpPr/>
          <p:nvPr/>
        </p:nvSpPr>
        <p:spPr>
          <a:xfrm rot="4500000">
            <a:off x="7468674" y="2441937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フリーフォーム: 図形 24">
            <a:extLst>
              <a:ext uri="{FF2B5EF4-FFF2-40B4-BE49-F238E27FC236}">
                <a16:creationId xmlns:a16="http://schemas.microsoft.com/office/drawing/2014/main" id="{5CCC3237-A5E2-4000-B548-F5C71AF23FBB}"/>
              </a:ext>
            </a:extLst>
          </p:cNvPr>
          <p:cNvSpPr/>
          <p:nvPr/>
        </p:nvSpPr>
        <p:spPr>
          <a:xfrm rot="15300000">
            <a:off x="1888574" y="3937119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フリーフォーム: 図形 21">
            <a:extLst>
              <a:ext uri="{FF2B5EF4-FFF2-40B4-BE49-F238E27FC236}">
                <a16:creationId xmlns:a16="http://schemas.microsoft.com/office/drawing/2014/main" id="{7E2AA0C1-ED4E-4380-B12E-CFC2A825642B}"/>
              </a:ext>
            </a:extLst>
          </p:cNvPr>
          <p:cNvSpPr/>
          <p:nvPr/>
        </p:nvSpPr>
        <p:spPr>
          <a:xfrm rot="9900000">
            <a:off x="5426215" y="5979579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フリーフォーム: 図形 22">
            <a:extLst>
              <a:ext uri="{FF2B5EF4-FFF2-40B4-BE49-F238E27FC236}">
                <a16:creationId xmlns:a16="http://schemas.microsoft.com/office/drawing/2014/main" id="{9FE71A35-AFFF-4CBF-93E8-69DBF8702021}"/>
              </a:ext>
            </a:extLst>
          </p:cNvPr>
          <p:cNvSpPr/>
          <p:nvPr/>
        </p:nvSpPr>
        <p:spPr>
          <a:xfrm rot="20700000">
            <a:off x="3931033" y="399477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フリーフォーム: 図形 44">
            <a:extLst>
              <a:ext uri="{FF2B5EF4-FFF2-40B4-BE49-F238E27FC236}">
                <a16:creationId xmlns:a16="http://schemas.microsoft.com/office/drawing/2014/main" id="{6E1C415E-B17A-44AE-8512-D61B7B810089}"/>
              </a:ext>
            </a:extLst>
          </p:cNvPr>
          <p:cNvSpPr/>
          <p:nvPr/>
        </p:nvSpPr>
        <p:spPr>
          <a:xfrm rot="900000">
            <a:off x="5432895" y="400799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フリーフォーム: 図形 45">
            <a:extLst>
              <a:ext uri="{FF2B5EF4-FFF2-40B4-BE49-F238E27FC236}">
                <a16:creationId xmlns:a16="http://schemas.microsoft.com/office/drawing/2014/main" id="{AAB7225A-F265-4463-B312-E851B1A06AFC}"/>
              </a:ext>
            </a:extLst>
          </p:cNvPr>
          <p:cNvSpPr/>
          <p:nvPr/>
        </p:nvSpPr>
        <p:spPr>
          <a:xfrm rot="11700000">
            <a:off x="3937711" y="5980898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フリーフォーム: 図形 42">
            <a:extLst>
              <a:ext uri="{FF2B5EF4-FFF2-40B4-BE49-F238E27FC236}">
                <a16:creationId xmlns:a16="http://schemas.microsoft.com/office/drawing/2014/main" id="{2DCB02F7-E21C-42E8-B5C2-FB0103443C5C}"/>
              </a:ext>
            </a:extLst>
          </p:cNvPr>
          <p:cNvSpPr/>
          <p:nvPr/>
        </p:nvSpPr>
        <p:spPr>
          <a:xfrm rot="6300000">
            <a:off x="7475353" y="3938442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フリーフォーム: 図形 43">
            <a:extLst>
              <a:ext uri="{FF2B5EF4-FFF2-40B4-BE49-F238E27FC236}">
                <a16:creationId xmlns:a16="http://schemas.microsoft.com/office/drawing/2014/main" id="{74C7C380-59B9-431C-B111-0BF2F4DB2F17}"/>
              </a:ext>
            </a:extLst>
          </p:cNvPr>
          <p:cNvSpPr/>
          <p:nvPr/>
        </p:nvSpPr>
        <p:spPr>
          <a:xfrm rot="17100000">
            <a:off x="1895254" y="2443256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9" name="フリーフォーム: 図形 38">
            <a:extLst>
              <a:ext uri="{FF2B5EF4-FFF2-40B4-BE49-F238E27FC236}">
                <a16:creationId xmlns:a16="http://schemas.microsoft.com/office/drawing/2014/main" id="{363522ED-593D-4DBE-BEAC-82B3949760D0}"/>
              </a:ext>
            </a:extLst>
          </p:cNvPr>
          <p:cNvSpPr/>
          <p:nvPr/>
        </p:nvSpPr>
        <p:spPr>
          <a:xfrm rot="3600000">
            <a:off x="7183426" y="1745713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0" name="フリーフォーム: 図形 39">
            <a:extLst>
              <a:ext uri="{FF2B5EF4-FFF2-40B4-BE49-F238E27FC236}">
                <a16:creationId xmlns:a16="http://schemas.microsoft.com/office/drawing/2014/main" id="{D09D193E-3E7E-405C-9959-A7DFB3F6D546}"/>
              </a:ext>
            </a:extLst>
          </p:cNvPr>
          <p:cNvSpPr/>
          <p:nvPr/>
        </p:nvSpPr>
        <p:spPr>
          <a:xfrm rot="14400000">
            <a:off x="2180445" y="4634183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フリーフォーム: 図形 36">
            <a:extLst>
              <a:ext uri="{FF2B5EF4-FFF2-40B4-BE49-F238E27FC236}">
                <a16:creationId xmlns:a16="http://schemas.microsoft.com/office/drawing/2014/main" id="{B9E3B48F-0142-4FAE-BE86-CC148EF4611E}"/>
              </a:ext>
            </a:extLst>
          </p:cNvPr>
          <p:cNvSpPr/>
          <p:nvPr/>
        </p:nvSpPr>
        <p:spPr>
          <a:xfrm rot="9000000">
            <a:off x="6126171" y="5691439"/>
            <a:ext cx="542248" cy="454078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フリーフォーム: 図形 37">
            <a:extLst>
              <a:ext uri="{FF2B5EF4-FFF2-40B4-BE49-F238E27FC236}">
                <a16:creationId xmlns:a16="http://schemas.microsoft.com/office/drawing/2014/main" id="{4A72E921-171F-4494-BBC4-9D804C7982AC}"/>
              </a:ext>
            </a:extLst>
          </p:cNvPr>
          <p:cNvSpPr/>
          <p:nvPr/>
        </p:nvSpPr>
        <p:spPr>
          <a:xfrm rot="19800000">
            <a:off x="3237700" y="688456"/>
            <a:ext cx="542246" cy="45408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フリーフォーム: 図形 46">
            <a:extLst>
              <a:ext uri="{FF2B5EF4-FFF2-40B4-BE49-F238E27FC236}">
                <a16:creationId xmlns:a16="http://schemas.microsoft.com/office/drawing/2014/main" id="{C1B1F85F-D643-4B76-8E48-A37FBA3E7DE9}"/>
              </a:ext>
            </a:extLst>
          </p:cNvPr>
          <p:cNvSpPr/>
          <p:nvPr/>
        </p:nvSpPr>
        <p:spPr>
          <a:xfrm>
            <a:off x="347026" y="337041"/>
            <a:ext cx="1759882" cy="1473736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フリーフォーム: 図形 47">
            <a:extLst>
              <a:ext uri="{FF2B5EF4-FFF2-40B4-BE49-F238E27FC236}">
                <a16:creationId xmlns:a16="http://schemas.microsoft.com/office/drawing/2014/main" id="{9E2D6E9D-0C69-4D3E-A79F-2CA1D9BBCDD7}"/>
              </a:ext>
            </a:extLst>
          </p:cNvPr>
          <p:cNvSpPr/>
          <p:nvPr/>
        </p:nvSpPr>
        <p:spPr>
          <a:xfrm>
            <a:off x="7713984" y="337041"/>
            <a:ext cx="1759882" cy="1473736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9" name="フリーフォーム: 図形 48">
            <a:extLst>
              <a:ext uri="{FF2B5EF4-FFF2-40B4-BE49-F238E27FC236}">
                <a16:creationId xmlns:a16="http://schemas.microsoft.com/office/drawing/2014/main" id="{33579AA4-7BEC-4093-A898-C0A9FCCC563B}"/>
              </a:ext>
            </a:extLst>
          </p:cNvPr>
          <p:cNvSpPr/>
          <p:nvPr/>
        </p:nvSpPr>
        <p:spPr>
          <a:xfrm>
            <a:off x="347026" y="5055690"/>
            <a:ext cx="1759882" cy="1473736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0" name="フリーフォーム: 図形 49">
            <a:extLst>
              <a:ext uri="{FF2B5EF4-FFF2-40B4-BE49-F238E27FC236}">
                <a16:creationId xmlns:a16="http://schemas.microsoft.com/office/drawing/2014/main" id="{B162815C-B542-4F7D-BD9E-FBAF3E6742DD}"/>
              </a:ext>
            </a:extLst>
          </p:cNvPr>
          <p:cNvSpPr/>
          <p:nvPr/>
        </p:nvSpPr>
        <p:spPr>
          <a:xfrm>
            <a:off x="7713984" y="5055690"/>
            <a:ext cx="1759882" cy="1473736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36880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9AFDCDE4-5E99-4D81-8F6C-46CEB3E66620}"/>
              </a:ext>
            </a:extLst>
          </p:cNvPr>
          <p:cNvGrpSpPr/>
          <p:nvPr/>
        </p:nvGrpSpPr>
        <p:grpSpPr>
          <a:xfrm>
            <a:off x="1898405" y="362844"/>
            <a:ext cx="6109188" cy="6109188"/>
            <a:chOff x="1898405" y="362844"/>
            <a:chExt cx="6109188" cy="6109188"/>
          </a:xfrm>
        </p:grpSpPr>
        <p:sp>
          <p:nvSpPr>
            <p:cNvPr id="2" name="フリーフォーム: 図形 1">
              <a:extLst>
                <a:ext uri="{FF2B5EF4-FFF2-40B4-BE49-F238E27FC236}">
                  <a16:creationId xmlns:a16="http://schemas.microsoft.com/office/drawing/2014/main" id="{D8F4229C-675E-46A4-A894-2B15AFAFA796}"/>
                </a:ext>
              </a:extLst>
            </p:cNvPr>
            <p:cNvSpPr/>
            <p:nvPr/>
          </p:nvSpPr>
          <p:spPr>
            <a:xfrm>
              <a:off x="4754623" y="362844"/>
              <a:ext cx="396754" cy="332242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3A4C0956-F349-463B-B347-6F550BA95FFD}"/>
                </a:ext>
              </a:extLst>
            </p:cNvPr>
            <p:cNvSpPr/>
            <p:nvPr/>
          </p:nvSpPr>
          <p:spPr>
            <a:xfrm rot="10800000">
              <a:off x="4754623" y="6139788"/>
              <a:ext cx="396752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F0AB95F6-6961-4933-9A0F-28B8D6F5BE0D}"/>
                </a:ext>
              </a:extLst>
            </p:cNvPr>
            <p:cNvSpPr/>
            <p:nvPr/>
          </p:nvSpPr>
          <p:spPr>
            <a:xfrm rot="5400000">
              <a:off x="7643095" y="3251317"/>
              <a:ext cx="396754" cy="332242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1C3AB6FF-B599-4C7D-8C64-6F8F18926E1B}"/>
                </a:ext>
              </a:extLst>
            </p:cNvPr>
            <p:cNvSpPr/>
            <p:nvPr/>
          </p:nvSpPr>
          <p:spPr>
            <a:xfrm rot="16200000">
              <a:off x="1866151" y="3251315"/>
              <a:ext cx="396752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DC403E8A-BCF7-4BFD-BCAA-14838C610DEF}"/>
                </a:ext>
              </a:extLst>
            </p:cNvPr>
            <p:cNvSpPr/>
            <p:nvPr/>
          </p:nvSpPr>
          <p:spPr>
            <a:xfrm rot="2700000">
              <a:off x="6793596" y="1208859"/>
              <a:ext cx="396754" cy="332242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D8A5B8A2-E5F6-4ACC-BCCB-8D79A025F6D3}"/>
                </a:ext>
              </a:extLst>
            </p:cNvPr>
            <p:cNvSpPr/>
            <p:nvPr/>
          </p:nvSpPr>
          <p:spPr>
            <a:xfrm rot="13500000">
              <a:off x="2708679" y="5293774"/>
              <a:ext cx="396752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D55D8EC6-AE22-4D7C-9D66-08C8D29BBF56}"/>
                </a:ext>
              </a:extLst>
            </p:cNvPr>
            <p:cNvSpPr/>
            <p:nvPr/>
          </p:nvSpPr>
          <p:spPr>
            <a:xfrm rot="8100000">
              <a:off x="6793595" y="5293776"/>
              <a:ext cx="396754" cy="332242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79FE817D-5ACC-4A92-B39A-FA00610BD755}"/>
                </a:ext>
              </a:extLst>
            </p:cNvPr>
            <p:cNvSpPr/>
            <p:nvPr/>
          </p:nvSpPr>
          <p:spPr>
            <a:xfrm rot="18900000">
              <a:off x="2708680" y="1208857"/>
              <a:ext cx="396752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DF06E6A3-6435-4BDC-9BDD-3B9339EC0AD3}"/>
                </a:ext>
              </a:extLst>
            </p:cNvPr>
            <p:cNvSpPr/>
            <p:nvPr/>
          </p:nvSpPr>
          <p:spPr>
            <a:xfrm rot="1800000">
              <a:off x="6198626" y="750699"/>
              <a:ext cx="396754" cy="332242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4321183F-ED81-4314-AEF9-79E4B8746D99}"/>
                </a:ext>
              </a:extLst>
            </p:cNvPr>
            <p:cNvSpPr/>
            <p:nvPr/>
          </p:nvSpPr>
          <p:spPr>
            <a:xfrm rot="12600000">
              <a:off x="3310153" y="5753679"/>
              <a:ext cx="396752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D12F912D-FAC0-4F06-8BC4-4E45D367C07C}"/>
                </a:ext>
              </a:extLst>
            </p:cNvPr>
            <p:cNvSpPr/>
            <p:nvPr/>
          </p:nvSpPr>
          <p:spPr>
            <a:xfrm rot="7200000">
              <a:off x="7255879" y="4696425"/>
              <a:ext cx="396754" cy="332242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1DF6652A-4E68-4DC8-845F-5F35A240AE98}"/>
                </a:ext>
              </a:extLst>
            </p:cNvPr>
            <p:cNvSpPr/>
            <p:nvPr/>
          </p:nvSpPr>
          <p:spPr>
            <a:xfrm rot="18000000">
              <a:off x="2252898" y="1807951"/>
              <a:ext cx="396754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BA8582AA-3C9A-4EE3-819E-934A634A7E07}"/>
                </a:ext>
              </a:extLst>
            </p:cNvPr>
            <p:cNvSpPr/>
            <p:nvPr/>
          </p:nvSpPr>
          <p:spPr>
            <a:xfrm rot="4500000">
              <a:off x="7541421" y="2502855"/>
              <a:ext cx="396754" cy="332242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5CCC3237-A5E2-4000-B548-F5C71AF23FBB}"/>
                </a:ext>
              </a:extLst>
            </p:cNvPr>
            <p:cNvSpPr/>
            <p:nvPr/>
          </p:nvSpPr>
          <p:spPr>
            <a:xfrm rot="15300000">
              <a:off x="1961321" y="3998037"/>
              <a:ext cx="396752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7E2AA0C1-ED4E-4380-B12E-CFC2A825642B}"/>
                </a:ext>
              </a:extLst>
            </p:cNvPr>
            <p:cNvSpPr/>
            <p:nvPr/>
          </p:nvSpPr>
          <p:spPr>
            <a:xfrm rot="9900000">
              <a:off x="5498962" y="6040497"/>
              <a:ext cx="396754" cy="332242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9FE71A35-AFFF-4CBF-93E8-69DBF8702021}"/>
                </a:ext>
              </a:extLst>
            </p:cNvPr>
            <p:cNvSpPr/>
            <p:nvPr/>
          </p:nvSpPr>
          <p:spPr>
            <a:xfrm rot="20700000">
              <a:off x="4003780" y="460395"/>
              <a:ext cx="396752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6E1C415E-B17A-44AE-8512-D61B7B810089}"/>
                </a:ext>
              </a:extLst>
            </p:cNvPr>
            <p:cNvSpPr/>
            <p:nvPr/>
          </p:nvSpPr>
          <p:spPr>
            <a:xfrm rot="900000">
              <a:off x="5505642" y="461717"/>
              <a:ext cx="396754" cy="332242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AAB7225A-F265-4463-B312-E851B1A06AFC}"/>
                </a:ext>
              </a:extLst>
            </p:cNvPr>
            <p:cNvSpPr/>
            <p:nvPr/>
          </p:nvSpPr>
          <p:spPr>
            <a:xfrm rot="11700000">
              <a:off x="4010458" y="6041816"/>
              <a:ext cx="396752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2DCB02F7-E21C-42E8-B5C2-FB0103443C5C}"/>
                </a:ext>
              </a:extLst>
            </p:cNvPr>
            <p:cNvSpPr/>
            <p:nvPr/>
          </p:nvSpPr>
          <p:spPr>
            <a:xfrm rot="6300000">
              <a:off x="7548100" y="3999360"/>
              <a:ext cx="396754" cy="332242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74C7C380-59B9-431C-B111-0BF2F4DB2F17}"/>
                </a:ext>
              </a:extLst>
            </p:cNvPr>
            <p:cNvSpPr/>
            <p:nvPr/>
          </p:nvSpPr>
          <p:spPr>
            <a:xfrm rot="17100000">
              <a:off x="1968001" y="2504174"/>
              <a:ext cx="396752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363522ED-593D-4DBE-BEAC-82B3949760D0}"/>
                </a:ext>
              </a:extLst>
            </p:cNvPr>
            <p:cNvSpPr/>
            <p:nvPr/>
          </p:nvSpPr>
          <p:spPr>
            <a:xfrm rot="3600000">
              <a:off x="7256173" y="1806631"/>
              <a:ext cx="396754" cy="332242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D09D193E-3E7E-405C-9959-A7DFB3F6D546}"/>
                </a:ext>
              </a:extLst>
            </p:cNvPr>
            <p:cNvSpPr/>
            <p:nvPr/>
          </p:nvSpPr>
          <p:spPr>
            <a:xfrm rot="14400000">
              <a:off x="2253192" y="4695101"/>
              <a:ext cx="396752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B9E3B48F-0142-4FAE-BE86-CC148EF4611E}"/>
                </a:ext>
              </a:extLst>
            </p:cNvPr>
            <p:cNvSpPr/>
            <p:nvPr/>
          </p:nvSpPr>
          <p:spPr>
            <a:xfrm rot="9000000">
              <a:off x="6198917" y="5752356"/>
              <a:ext cx="396756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4A72E921-171F-4494-BBC4-9D804C7982AC}"/>
                </a:ext>
              </a:extLst>
            </p:cNvPr>
            <p:cNvSpPr/>
            <p:nvPr/>
          </p:nvSpPr>
          <p:spPr>
            <a:xfrm rot="19800000">
              <a:off x="3310447" y="749374"/>
              <a:ext cx="396752" cy="332244"/>
            </a:xfrm>
            <a:custGeom>
              <a:avLst/>
              <a:gdLst>
                <a:gd name="connsiteX0" fmla="*/ 469177 w 1979713"/>
                <a:gd name="connsiteY0" fmla="*/ 63 h 1941037"/>
                <a:gd name="connsiteX1" fmla="*/ 989857 w 1979713"/>
                <a:gd name="connsiteY1" fmla="*/ 466998 h 1941037"/>
                <a:gd name="connsiteX2" fmla="*/ 989857 w 1979713"/>
                <a:gd name="connsiteY2" fmla="*/ 1941037 h 1941037"/>
                <a:gd name="connsiteX3" fmla="*/ 469177 w 1979713"/>
                <a:gd name="connsiteY3" fmla="*/ 63 h 19410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79713" h="1941037">
                  <a:moveTo>
                    <a:pt x="469177" y="63"/>
                  </a:moveTo>
                  <a:cubicBezTo>
                    <a:pt x="665612" y="3482"/>
                    <a:pt x="874698" y="144552"/>
                    <a:pt x="989857" y="466998"/>
                  </a:cubicBezTo>
                  <a:cubicBezTo>
                    <a:pt x="1399312" y="-679476"/>
                    <a:pt x="2996187" y="466998"/>
                    <a:pt x="989857" y="1941037"/>
                  </a:cubicBezTo>
                  <a:cubicBezTo>
                    <a:pt x="-452194" y="881572"/>
                    <a:pt x="-32822" y="-8673"/>
                    <a:pt x="469177" y="63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7" name="フリーフォーム: 図形 46">
            <a:extLst>
              <a:ext uri="{FF2B5EF4-FFF2-40B4-BE49-F238E27FC236}">
                <a16:creationId xmlns:a16="http://schemas.microsoft.com/office/drawing/2014/main" id="{C1B1F85F-D643-4B76-8E48-A37FBA3E7DE9}"/>
              </a:ext>
            </a:extLst>
          </p:cNvPr>
          <p:cNvSpPr/>
          <p:nvPr/>
        </p:nvSpPr>
        <p:spPr>
          <a:xfrm>
            <a:off x="347026" y="337041"/>
            <a:ext cx="1759882" cy="1473736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フリーフォーム: 図形 47">
            <a:extLst>
              <a:ext uri="{FF2B5EF4-FFF2-40B4-BE49-F238E27FC236}">
                <a16:creationId xmlns:a16="http://schemas.microsoft.com/office/drawing/2014/main" id="{9E2D6E9D-0C69-4D3E-A79F-2CA1D9BBCDD7}"/>
              </a:ext>
            </a:extLst>
          </p:cNvPr>
          <p:cNvSpPr/>
          <p:nvPr/>
        </p:nvSpPr>
        <p:spPr>
          <a:xfrm>
            <a:off x="7713984" y="337041"/>
            <a:ext cx="1759882" cy="1473736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9" name="フリーフォーム: 図形 48">
            <a:extLst>
              <a:ext uri="{FF2B5EF4-FFF2-40B4-BE49-F238E27FC236}">
                <a16:creationId xmlns:a16="http://schemas.microsoft.com/office/drawing/2014/main" id="{33579AA4-7BEC-4093-A898-C0A9FCCC563B}"/>
              </a:ext>
            </a:extLst>
          </p:cNvPr>
          <p:cNvSpPr/>
          <p:nvPr/>
        </p:nvSpPr>
        <p:spPr>
          <a:xfrm>
            <a:off x="347026" y="5055690"/>
            <a:ext cx="1759882" cy="1473736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0" name="フリーフォーム: 図形 49">
            <a:extLst>
              <a:ext uri="{FF2B5EF4-FFF2-40B4-BE49-F238E27FC236}">
                <a16:creationId xmlns:a16="http://schemas.microsoft.com/office/drawing/2014/main" id="{B162815C-B542-4F7D-BD9E-FBAF3E6742DD}"/>
              </a:ext>
            </a:extLst>
          </p:cNvPr>
          <p:cNvSpPr/>
          <p:nvPr/>
        </p:nvSpPr>
        <p:spPr>
          <a:xfrm>
            <a:off x="7713984" y="5055690"/>
            <a:ext cx="1759882" cy="1473736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33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フリーフォーム: 図形 33">
            <a:extLst>
              <a:ext uri="{FF2B5EF4-FFF2-40B4-BE49-F238E27FC236}">
                <a16:creationId xmlns:a16="http://schemas.microsoft.com/office/drawing/2014/main" id="{4A72559A-FBEC-4DE0-982D-A911174A1D1A}"/>
              </a:ext>
            </a:extLst>
          </p:cNvPr>
          <p:cNvSpPr/>
          <p:nvPr/>
        </p:nvSpPr>
        <p:spPr>
          <a:xfrm rot="1352964">
            <a:off x="5931568" y="641680"/>
            <a:ext cx="258206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フリーフォーム: 図形 34">
            <a:extLst>
              <a:ext uri="{FF2B5EF4-FFF2-40B4-BE49-F238E27FC236}">
                <a16:creationId xmlns:a16="http://schemas.microsoft.com/office/drawing/2014/main" id="{6DC579CD-EE37-416D-B190-99E8C1EF6CEC}"/>
              </a:ext>
            </a:extLst>
          </p:cNvPr>
          <p:cNvSpPr/>
          <p:nvPr/>
        </p:nvSpPr>
        <p:spPr>
          <a:xfrm rot="12152964">
            <a:off x="3716225" y="5976972"/>
            <a:ext cx="258206" cy="216224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フリーフォーム: 図形 35">
            <a:extLst>
              <a:ext uri="{FF2B5EF4-FFF2-40B4-BE49-F238E27FC236}">
                <a16:creationId xmlns:a16="http://schemas.microsoft.com/office/drawing/2014/main" id="{E2C6C4D9-6E64-49C2-B390-EB45C69CE96E}"/>
              </a:ext>
            </a:extLst>
          </p:cNvPr>
          <p:cNvSpPr/>
          <p:nvPr/>
        </p:nvSpPr>
        <p:spPr>
          <a:xfrm rot="6752964">
            <a:off x="7491543" y="4416998"/>
            <a:ext cx="258206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フリーフォーム: 図形 40">
            <a:extLst>
              <a:ext uri="{FF2B5EF4-FFF2-40B4-BE49-F238E27FC236}">
                <a16:creationId xmlns:a16="http://schemas.microsoft.com/office/drawing/2014/main" id="{DA9BC292-7768-4C21-98FA-F115334EFE2E}"/>
              </a:ext>
            </a:extLst>
          </p:cNvPr>
          <p:cNvSpPr/>
          <p:nvPr/>
        </p:nvSpPr>
        <p:spPr>
          <a:xfrm rot="17552964">
            <a:off x="2156251" y="2201655"/>
            <a:ext cx="258204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フリーフォーム: 図形 41">
            <a:extLst>
              <a:ext uri="{FF2B5EF4-FFF2-40B4-BE49-F238E27FC236}">
                <a16:creationId xmlns:a16="http://schemas.microsoft.com/office/drawing/2014/main" id="{223F8110-BF9A-41A2-A20E-BB65BA15ABD0}"/>
              </a:ext>
            </a:extLst>
          </p:cNvPr>
          <p:cNvSpPr/>
          <p:nvPr/>
        </p:nvSpPr>
        <p:spPr>
          <a:xfrm rot="4052964">
            <a:off x="7490231" y="2204923"/>
            <a:ext cx="258204" cy="21622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3" name="フリーフォーム: 図形 52">
            <a:extLst>
              <a:ext uri="{FF2B5EF4-FFF2-40B4-BE49-F238E27FC236}">
                <a16:creationId xmlns:a16="http://schemas.microsoft.com/office/drawing/2014/main" id="{AF3A9E29-F880-459A-A55B-0BEA9293B590}"/>
              </a:ext>
            </a:extLst>
          </p:cNvPr>
          <p:cNvSpPr/>
          <p:nvPr/>
        </p:nvSpPr>
        <p:spPr>
          <a:xfrm rot="14852964">
            <a:off x="2151125" y="4411059"/>
            <a:ext cx="258204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フリーフォーム: 図形 53">
            <a:extLst>
              <a:ext uri="{FF2B5EF4-FFF2-40B4-BE49-F238E27FC236}">
                <a16:creationId xmlns:a16="http://schemas.microsoft.com/office/drawing/2014/main" id="{A8C88EBF-47DB-445C-B178-8A841800C6ED}"/>
              </a:ext>
            </a:extLst>
          </p:cNvPr>
          <p:cNvSpPr/>
          <p:nvPr/>
        </p:nvSpPr>
        <p:spPr>
          <a:xfrm rot="9452964">
            <a:off x="5923746" y="5977544"/>
            <a:ext cx="258206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フリーフォーム: 図形 54">
            <a:extLst>
              <a:ext uri="{FF2B5EF4-FFF2-40B4-BE49-F238E27FC236}">
                <a16:creationId xmlns:a16="http://schemas.microsoft.com/office/drawing/2014/main" id="{3BB84BDB-F0F9-404F-B43E-6AD7DE013FA9}"/>
              </a:ext>
            </a:extLst>
          </p:cNvPr>
          <p:cNvSpPr/>
          <p:nvPr/>
        </p:nvSpPr>
        <p:spPr>
          <a:xfrm rot="20252964">
            <a:off x="3717609" y="638437"/>
            <a:ext cx="258206" cy="216224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フリーフォーム: 図形 55">
            <a:extLst>
              <a:ext uri="{FF2B5EF4-FFF2-40B4-BE49-F238E27FC236}">
                <a16:creationId xmlns:a16="http://schemas.microsoft.com/office/drawing/2014/main" id="{0F241772-C874-421C-A32E-0FFA0539D030}"/>
              </a:ext>
            </a:extLst>
          </p:cNvPr>
          <p:cNvSpPr/>
          <p:nvPr/>
        </p:nvSpPr>
        <p:spPr>
          <a:xfrm rot="3152964">
            <a:off x="7116442" y="1553631"/>
            <a:ext cx="258204" cy="216220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" name="フリーフォーム: 図形 56">
            <a:extLst>
              <a:ext uri="{FF2B5EF4-FFF2-40B4-BE49-F238E27FC236}">
                <a16:creationId xmlns:a16="http://schemas.microsoft.com/office/drawing/2014/main" id="{420DB4E5-C17D-4120-A27E-BF72549C5691}"/>
              </a:ext>
            </a:extLst>
          </p:cNvPr>
          <p:cNvSpPr/>
          <p:nvPr/>
        </p:nvSpPr>
        <p:spPr>
          <a:xfrm rot="13952964">
            <a:off x="2530251" y="5066456"/>
            <a:ext cx="258206" cy="216224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8" name="フリーフォーム: 図形 57">
            <a:extLst>
              <a:ext uri="{FF2B5EF4-FFF2-40B4-BE49-F238E27FC236}">
                <a16:creationId xmlns:a16="http://schemas.microsoft.com/office/drawing/2014/main" id="{462BFBB1-44C8-489A-A0C2-1903E5CFF8B2}"/>
              </a:ext>
            </a:extLst>
          </p:cNvPr>
          <p:cNvSpPr/>
          <p:nvPr/>
        </p:nvSpPr>
        <p:spPr>
          <a:xfrm rot="8552964">
            <a:off x="6579760" y="5603137"/>
            <a:ext cx="258206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フリーフォーム: 図形 58">
            <a:extLst>
              <a:ext uri="{FF2B5EF4-FFF2-40B4-BE49-F238E27FC236}">
                <a16:creationId xmlns:a16="http://schemas.microsoft.com/office/drawing/2014/main" id="{01B771AB-6A2E-464D-96A3-F8E4EDD4D6C3}"/>
              </a:ext>
            </a:extLst>
          </p:cNvPr>
          <p:cNvSpPr/>
          <p:nvPr/>
        </p:nvSpPr>
        <p:spPr>
          <a:xfrm rot="19352964">
            <a:off x="3066932" y="1016947"/>
            <a:ext cx="258206" cy="216224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6E9494CF-BDFE-4DCF-83EE-0BE4F8886A43}"/>
              </a:ext>
            </a:extLst>
          </p:cNvPr>
          <p:cNvSpPr/>
          <p:nvPr/>
        </p:nvSpPr>
        <p:spPr>
          <a:xfrm rot="5852964">
            <a:off x="7684662" y="3686767"/>
            <a:ext cx="258206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フリーフォーム: 図形 60">
            <a:extLst>
              <a:ext uri="{FF2B5EF4-FFF2-40B4-BE49-F238E27FC236}">
                <a16:creationId xmlns:a16="http://schemas.microsoft.com/office/drawing/2014/main" id="{E5A39CFD-F5BD-47D7-83EF-4AE67A94DB0C}"/>
              </a:ext>
            </a:extLst>
          </p:cNvPr>
          <p:cNvSpPr/>
          <p:nvPr/>
        </p:nvSpPr>
        <p:spPr>
          <a:xfrm rot="16652964">
            <a:off x="1957793" y="2927786"/>
            <a:ext cx="258204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2" name="フリーフォーム: 図形 61">
            <a:extLst>
              <a:ext uri="{FF2B5EF4-FFF2-40B4-BE49-F238E27FC236}">
                <a16:creationId xmlns:a16="http://schemas.microsoft.com/office/drawing/2014/main" id="{1A652AA2-458C-423E-B74C-E3864ECE4591}"/>
              </a:ext>
            </a:extLst>
          </p:cNvPr>
          <p:cNvSpPr/>
          <p:nvPr/>
        </p:nvSpPr>
        <p:spPr>
          <a:xfrm rot="11252964">
            <a:off x="4441736" y="6170711"/>
            <a:ext cx="258206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3" name="フリーフォーム: 図形 62">
            <a:extLst>
              <a:ext uri="{FF2B5EF4-FFF2-40B4-BE49-F238E27FC236}">
                <a16:creationId xmlns:a16="http://schemas.microsoft.com/office/drawing/2014/main" id="{645AE191-731C-412D-8FB6-FC6E35B78837}"/>
              </a:ext>
            </a:extLst>
          </p:cNvPr>
          <p:cNvSpPr/>
          <p:nvPr/>
        </p:nvSpPr>
        <p:spPr>
          <a:xfrm rot="452964">
            <a:off x="5200717" y="443840"/>
            <a:ext cx="258206" cy="216224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4" name="フリーフォーム: 図形 63">
            <a:extLst>
              <a:ext uri="{FF2B5EF4-FFF2-40B4-BE49-F238E27FC236}">
                <a16:creationId xmlns:a16="http://schemas.microsoft.com/office/drawing/2014/main" id="{702443BC-8799-411C-BF04-214FC213CA90}"/>
              </a:ext>
            </a:extLst>
          </p:cNvPr>
          <p:cNvSpPr/>
          <p:nvPr/>
        </p:nvSpPr>
        <p:spPr>
          <a:xfrm rot="2252964">
            <a:off x="6587255" y="1020995"/>
            <a:ext cx="258206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5" name="フリーフォーム: 図形 64">
            <a:extLst>
              <a:ext uri="{FF2B5EF4-FFF2-40B4-BE49-F238E27FC236}">
                <a16:creationId xmlns:a16="http://schemas.microsoft.com/office/drawing/2014/main" id="{01D93275-4FA7-43B1-9A7D-C1516F410A68}"/>
              </a:ext>
            </a:extLst>
          </p:cNvPr>
          <p:cNvSpPr/>
          <p:nvPr/>
        </p:nvSpPr>
        <p:spPr>
          <a:xfrm rot="13052964">
            <a:off x="3066522" y="5601118"/>
            <a:ext cx="258206" cy="216224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フリーフォーム: 図形 65">
            <a:extLst>
              <a:ext uri="{FF2B5EF4-FFF2-40B4-BE49-F238E27FC236}">
                <a16:creationId xmlns:a16="http://schemas.microsoft.com/office/drawing/2014/main" id="{E5419DD2-5B8B-410A-BA8D-5EA11C5FA10C}"/>
              </a:ext>
            </a:extLst>
          </p:cNvPr>
          <p:cNvSpPr/>
          <p:nvPr/>
        </p:nvSpPr>
        <p:spPr>
          <a:xfrm rot="7652964">
            <a:off x="7116951" y="5071424"/>
            <a:ext cx="258206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7" name="フリーフォーム: 図形 66">
            <a:extLst>
              <a:ext uri="{FF2B5EF4-FFF2-40B4-BE49-F238E27FC236}">
                <a16:creationId xmlns:a16="http://schemas.microsoft.com/office/drawing/2014/main" id="{4C8020EB-0B00-40A1-80C1-436A637063EC}"/>
              </a:ext>
            </a:extLst>
          </p:cNvPr>
          <p:cNvSpPr/>
          <p:nvPr/>
        </p:nvSpPr>
        <p:spPr>
          <a:xfrm rot="18452964">
            <a:off x="2536828" y="1550691"/>
            <a:ext cx="258204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8" name="フリーフォーム: 図形 67">
            <a:extLst>
              <a:ext uri="{FF2B5EF4-FFF2-40B4-BE49-F238E27FC236}">
                <a16:creationId xmlns:a16="http://schemas.microsoft.com/office/drawing/2014/main" id="{16FEB7D7-0E25-4ED7-A047-5D71C068F6CC}"/>
              </a:ext>
            </a:extLst>
          </p:cNvPr>
          <p:cNvSpPr/>
          <p:nvPr/>
        </p:nvSpPr>
        <p:spPr>
          <a:xfrm rot="4952964">
            <a:off x="7688210" y="2934383"/>
            <a:ext cx="258206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9" name="フリーフォーム: 図形 68">
            <a:extLst>
              <a:ext uri="{FF2B5EF4-FFF2-40B4-BE49-F238E27FC236}">
                <a16:creationId xmlns:a16="http://schemas.microsoft.com/office/drawing/2014/main" id="{9DA3714B-68D0-406F-9178-80C22198F0FA}"/>
              </a:ext>
            </a:extLst>
          </p:cNvPr>
          <p:cNvSpPr/>
          <p:nvPr/>
        </p:nvSpPr>
        <p:spPr>
          <a:xfrm rot="15752964">
            <a:off x="1960040" y="3683485"/>
            <a:ext cx="258204" cy="216222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0" name="フリーフォーム: 図形 69">
            <a:extLst>
              <a:ext uri="{FF2B5EF4-FFF2-40B4-BE49-F238E27FC236}">
                <a16:creationId xmlns:a16="http://schemas.microsoft.com/office/drawing/2014/main" id="{6FA6E1C0-F367-468C-91D3-2A61EB4C6F2D}"/>
              </a:ext>
            </a:extLst>
          </p:cNvPr>
          <p:cNvSpPr/>
          <p:nvPr/>
        </p:nvSpPr>
        <p:spPr>
          <a:xfrm rot="10352964">
            <a:off x="5198675" y="6173018"/>
            <a:ext cx="258208" cy="216224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1" name="フリーフォーム: 図形 70">
            <a:extLst>
              <a:ext uri="{FF2B5EF4-FFF2-40B4-BE49-F238E27FC236}">
                <a16:creationId xmlns:a16="http://schemas.microsoft.com/office/drawing/2014/main" id="{E1874ACE-B6ED-4560-B7AD-D2EEFFDD0100}"/>
              </a:ext>
            </a:extLst>
          </p:cNvPr>
          <p:cNvSpPr/>
          <p:nvPr/>
        </p:nvSpPr>
        <p:spPr>
          <a:xfrm rot="21152964">
            <a:off x="4449573" y="444847"/>
            <a:ext cx="258206" cy="216224"/>
          </a:xfrm>
          <a:custGeom>
            <a:avLst/>
            <a:gdLst>
              <a:gd name="connsiteX0" fmla="*/ 469177 w 1979713"/>
              <a:gd name="connsiteY0" fmla="*/ 63 h 1941037"/>
              <a:gd name="connsiteX1" fmla="*/ 989857 w 1979713"/>
              <a:gd name="connsiteY1" fmla="*/ 466998 h 1941037"/>
              <a:gd name="connsiteX2" fmla="*/ 989857 w 1979713"/>
              <a:gd name="connsiteY2" fmla="*/ 1941037 h 1941037"/>
              <a:gd name="connsiteX3" fmla="*/ 469177 w 1979713"/>
              <a:gd name="connsiteY3" fmla="*/ 63 h 19410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79713" h="1941037">
                <a:moveTo>
                  <a:pt x="469177" y="63"/>
                </a:moveTo>
                <a:cubicBezTo>
                  <a:pt x="665612" y="3482"/>
                  <a:pt x="874698" y="144552"/>
                  <a:pt x="989857" y="466998"/>
                </a:cubicBezTo>
                <a:cubicBezTo>
                  <a:pt x="1399312" y="-679476"/>
                  <a:pt x="2996187" y="466998"/>
                  <a:pt x="989857" y="1941037"/>
                </a:cubicBezTo>
                <a:cubicBezTo>
                  <a:pt x="-452194" y="881572"/>
                  <a:pt x="-32822" y="-8673"/>
                  <a:pt x="469177" y="63"/>
                </a:cubicBezTo>
                <a:close/>
              </a:path>
            </a:pathLst>
          </a:custGeom>
          <a:solidFill>
            <a:srgbClr val="FF99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18878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5BE10ED1-DAAC-4CD2-9B91-FB9FFB8EEFDB}"/>
              </a:ext>
            </a:extLst>
          </p:cNvPr>
          <p:cNvGrpSpPr/>
          <p:nvPr/>
        </p:nvGrpSpPr>
        <p:grpSpPr>
          <a:xfrm>
            <a:off x="278074" y="284672"/>
            <a:ext cx="9366258" cy="6308829"/>
            <a:chOff x="278074" y="284672"/>
            <a:chExt cx="9366258" cy="6308829"/>
          </a:xfrm>
        </p:grpSpPr>
        <p:sp>
          <p:nvSpPr>
            <p:cNvPr id="106" name="フリーフォーム: 図形 105">
              <a:extLst>
                <a:ext uri="{FF2B5EF4-FFF2-40B4-BE49-F238E27FC236}">
                  <a16:creationId xmlns:a16="http://schemas.microsoft.com/office/drawing/2014/main" id="{855B3A12-F438-4989-9451-1519B5D5A0E4}"/>
                </a:ext>
              </a:extLst>
            </p:cNvPr>
            <p:cNvSpPr/>
            <p:nvPr/>
          </p:nvSpPr>
          <p:spPr>
            <a:xfrm>
              <a:off x="278074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BE75B23E-3DC0-4A12-AD83-52B6C0CF9537}"/>
                </a:ext>
              </a:extLst>
            </p:cNvPr>
            <p:cNvSpPr/>
            <p:nvPr/>
          </p:nvSpPr>
          <p:spPr>
            <a:xfrm>
              <a:off x="278074" y="83279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F253846E-4155-4EF0-A51B-8E66487064C0}"/>
                </a:ext>
              </a:extLst>
            </p:cNvPr>
            <p:cNvSpPr/>
            <p:nvPr/>
          </p:nvSpPr>
          <p:spPr>
            <a:xfrm>
              <a:off x="278074" y="138091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フリーフォーム: 図形 108">
              <a:extLst>
                <a:ext uri="{FF2B5EF4-FFF2-40B4-BE49-F238E27FC236}">
                  <a16:creationId xmlns:a16="http://schemas.microsoft.com/office/drawing/2014/main" id="{37554C27-CF34-410E-8014-4A091E4C6068}"/>
                </a:ext>
              </a:extLst>
            </p:cNvPr>
            <p:cNvSpPr/>
            <p:nvPr/>
          </p:nvSpPr>
          <p:spPr>
            <a:xfrm>
              <a:off x="278074" y="192903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フリーフォーム: 図形 109">
              <a:extLst>
                <a:ext uri="{FF2B5EF4-FFF2-40B4-BE49-F238E27FC236}">
                  <a16:creationId xmlns:a16="http://schemas.microsoft.com/office/drawing/2014/main" id="{8379D6EA-FD0F-48D4-994A-910459930132}"/>
                </a:ext>
              </a:extLst>
            </p:cNvPr>
            <p:cNvSpPr/>
            <p:nvPr/>
          </p:nvSpPr>
          <p:spPr>
            <a:xfrm>
              <a:off x="278074" y="247715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7624493A-3540-4B04-92CE-1B7D5A994439}"/>
                </a:ext>
              </a:extLst>
            </p:cNvPr>
            <p:cNvSpPr/>
            <p:nvPr/>
          </p:nvSpPr>
          <p:spPr>
            <a:xfrm>
              <a:off x="278074" y="30252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2" name="フリーフォーム: 図形 111">
              <a:extLst>
                <a:ext uri="{FF2B5EF4-FFF2-40B4-BE49-F238E27FC236}">
                  <a16:creationId xmlns:a16="http://schemas.microsoft.com/office/drawing/2014/main" id="{381F89BB-8162-4488-89C1-24030D44ACD2}"/>
                </a:ext>
              </a:extLst>
            </p:cNvPr>
            <p:cNvSpPr/>
            <p:nvPr/>
          </p:nvSpPr>
          <p:spPr>
            <a:xfrm>
              <a:off x="278074" y="357339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4AE065EE-2D57-49C3-87A7-BFE9E9BC13E0}"/>
                </a:ext>
              </a:extLst>
            </p:cNvPr>
            <p:cNvSpPr/>
            <p:nvPr/>
          </p:nvSpPr>
          <p:spPr>
            <a:xfrm>
              <a:off x="278074" y="412151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" name="フリーフォーム: 図形 113">
              <a:extLst>
                <a:ext uri="{FF2B5EF4-FFF2-40B4-BE49-F238E27FC236}">
                  <a16:creationId xmlns:a16="http://schemas.microsoft.com/office/drawing/2014/main" id="{10DBE8C4-E87E-4040-940F-56C9F3458F37}"/>
                </a:ext>
              </a:extLst>
            </p:cNvPr>
            <p:cNvSpPr/>
            <p:nvPr/>
          </p:nvSpPr>
          <p:spPr>
            <a:xfrm>
              <a:off x="278074" y="466963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" name="フリーフォーム: 図形 114">
              <a:extLst>
                <a:ext uri="{FF2B5EF4-FFF2-40B4-BE49-F238E27FC236}">
                  <a16:creationId xmlns:a16="http://schemas.microsoft.com/office/drawing/2014/main" id="{4879D133-7CA4-4F87-8F94-A2F995469B96}"/>
                </a:ext>
              </a:extLst>
            </p:cNvPr>
            <p:cNvSpPr/>
            <p:nvPr/>
          </p:nvSpPr>
          <p:spPr>
            <a:xfrm>
              <a:off x="278074" y="521775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77C2A015-DE4A-4402-AE29-B6CCBCB2F254}"/>
                </a:ext>
              </a:extLst>
            </p:cNvPr>
            <p:cNvSpPr/>
            <p:nvPr/>
          </p:nvSpPr>
          <p:spPr>
            <a:xfrm>
              <a:off x="278074" y="57658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7" name="フリーフォーム: 図形 116">
              <a:extLst>
                <a:ext uri="{FF2B5EF4-FFF2-40B4-BE49-F238E27FC236}">
                  <a16:creationId xmlns:a16="http://schemas.microsoft.com/office/drawing/2014/main" id="{A2E11BB2-F401-4BBA-BC3F-EF03EE1F836E}"/>
                </a:ext>
              </a:extLst>
            </p:cNvPr>
            <p:cNvSpPr/>
            <p:nvPr/>
          </p:nvSpPr>
          <p:spPr>
            <a:xfrm>
              <a:off x="278074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B89421FB-C878-4FD0-A69E-78536FE59D35}"/>
                </a:ext>
              </a:extLst>
            </p:cNvPr>
            <p:cNvSpPr/>
            <p:nvPr/>
          </p:nvSpPr>
          <p:spPr>
            <a:xfrm>
              <a:off x="9403024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" name="フリーフォーム: 図形 118">
              <a:extLst>
                <a:ext uri="{FF2B5EF4-FFF2-40B4-BE49-F238E27FC236}">
                  <a16:creationId xmlns:a16="http://schemas.microsoft.com/office/drawing/2014/main" id="{E9BD5E6B-0C3A-468F-B5BB-2F7AE03B2D54}"/>
                </a:ext>
              </a:extLst>
            </p:cNvPr>
            <p:cNvSpPr/>
            <p:nvPr/>
          </p:nvSpPr>
          <p:spPr>
            <a:xfrm>
              <a:off x="9403024" y="83279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0" name="フリーフォーム: 図形 119">
              <a:extLst>
                <a:ext uri="{FF2B5EF4-FFF2-40B4-BE49-F238E27FC236}">
                  <a16:creationId xmlns:a16="http://schemas.microsoft.com/office/drawing/2014/main" id="{A7F1B942-BFB8-4B60-9B43-C634D9854B54}"/>
                </a:ext>
              </a:extLst>
            </p:cNvPr>
            <p:cNvSpPr/>
            <p:nvPr/>
          </p:nvSpPr>
          <p:spPr>
            <a:xfrm>
              <a:off x="9403024" y="138091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A01C0ADE-1EFE-4A46-9725-178CD23B2171}"/>
                </a:ext>
              </a:extLst>
            </p:cNvPr>
            <p:cNvSpPr/>
            <p:nvPr/>
          </p:nvSpPr>
          <p:spPr>
            <a:xfrm>
              <a:off x="9403024" y="192903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92E21510-D7B5-4B7B-9A3D-E5CC52ADD49E}"/>
                </a:ext>
              </a:extLst>
            </p:cNvPr>
            <p:cNvSpPr/>
            <p:nvPr/>
          </p:nvSpPr>
          <p:spPr>
            <a:xfrm>
              <a:off x="9403024" y="247715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3" name="フリーフォーム: 図形 122">
              <a:extLst>
                <a:ext uri="{FF2B5EF4-FFF2-40B4-BE49-F238E27FC236}">
                  <a16:creationId xmlns:a16="http://schemas.microsoft.com/office/drawing/2014/main" id="{4FAFFD86-B888-4E2B-A9D9-D043D3AD50A1}"/>
                </a:ext>
              </a:extLst>
            </p:cNvPr>
            <p:cNvSpPr/>
            <p:nvPr/>
          </p:nvSpPr>
          <p:spPr>
            <a:xfrm>
              <a:off x="9403024" y="30252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" name="フリーフォーム: 図形 123">
              <a:extLst>
                <a:ext uri="{FF2B5EF4-FFF2-40B4-BE49-F238E27FC236}">
                  <a16:creationId xmlns:a16="http://schemas.microsoft.com/office/drawing/2014/main" id="{A0BDB07D-4098-497A-BA78-2A6B421C771E}"/>
                </a:ext>
              </a:extLst>
            </p:cNvPr>
            <p:cNvSpPr/>
            <p:nvPr/>
          </p:nvSpPr>
          <p:spPr>
            <a:xfrm>
              <a:off x="9403024" y="357339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" name="フリーフォーム: 図形 124">
              <a:extLst>
                <a:ext uri="{FF2B5EF4-FFF2-40B4-BE49-F238E27FC236}">
                  <a16:creationId xmlns:a16="http://schemas.microsoft.com/office/drawing/2014/main" id="{8A351B17-CD0E-4A1C-9A42-FDE19D313AAD}"/>
                </a:ext>
              </a:extLst>
            </p:cNvPr>
            <p:cNvSpPr/>
            <p:nvPr/>
          </p:nvSpPr>
          <p:spPr>
            <a:xfrm>
              <a:off x="9403024" y="412151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533300C4-8730-47FA-9B48-CD307EC7D09A}"/>
                </a:ext>
              </a:extLst>
            </p:cNvPr>
            <p:cNvSpPr/>
            <p:nvPr/>
          </p:nvSpPr>
          <p:spPr>
            <a:xfrm>
              <a:off x="9403024" y="466963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" name="フリーフォーム: 図形 126">
              <a:extLst>
                <a:ext uri="{FF2B5EF4-FFF2-40B4-BE49-F238E27FC236}">
                  <a16:creationId xmlns:a16="http://schemas.microsoft.com/office/drawing/2014/main" id="{6F543164-D47F-4261-976B-60B19C454F39}"/>
                </a:ext>
              </a:extLst>
            </p:cNvPr>
            <p:cNvSpPr/>
            <p:nvPr/>
          </p:nvSpPr>
          <p:spPr>
            <a:xfrm>
              <a:off x="9403024" y="521775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8" name="フリーフォーム: 図形 127">
              <a:extLst>
                <a:ext uri="{FF2B5EF4-FFF2-40B4-BE49-F238E27FC236}">
                  <a16:creationId xmlns:a16="http://schemas.microsoft.com/office/drawing/2014/main" id="{E72083B9-805A-41AF-8BF8-0BC056E99A1F}"/>
                </a:ext>
              </a:extLst>
            </p:cNvPr>
            <p:cNvSpPr/>
            <p:nvPr/>
          </p:nvSpPr>
          <p:spPr>
            <a:xfrm>
              <a:off x="9403024" y="57658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9" name="フリーフォーム: 図形 128">
              <a:extLst>
                <a:ext uri="{FF2B5EF4-FFF2-40B4-BE49-F238E27FC236}">
                  <a16:creationId xmlns:a16="http://schemas.microsoft.com/office/drawing/2014/main" id="{2E769097-964A-4F05-A5C5-5E6D591EA337}"/>
                </a:ext>
              </a:extLst>
            </p:cNvPr>
            <p:cNvSpPr/>
            <p:nvPr/>
          </p:nvSpPr>
          <p:spPr>
            <a:xfrm>
              <a:off x="9403024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0" name="フリーフォーム: 図形 129">
              <a:extLst>
                <a:ext uri="{FF2B5EF4-FFF2-40B4-BE49-F238E27FC236}">
                  <a16:creationId xmlns:a16="http://schemas.microsoft.com/office/drawing/2014/main" id="{EF903037-5458-4D49-96B7-85DA8F713FA9}"/>
                </a:ext>
              </a:extLst>
            </p:cNvPr>
            <p:cNvSpPr/>
            <p:nvPr/>
          </p:nvSpPr>
          <p:spPr>
            <a:xfrm>
              <a:off x="848383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0A3A8C8B-FB29-487C-8D88-85F414133545}"/>
                </a:ext>
              </a:extLst>
            </p:cNvPr>
            <p:cNvSpPr/>
            <p:nvPr/>
          </p:nvSpPr>
          <p:spPr>
            <a:xfrm>
              <a:off x="1418692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2" name="フリーフォーム: 図形 131">
              <a:extLst>
                <a:ext uri="{FF2B5EF4-FFF2-40B4-BE49-F238E27FC236}">
                  <a16:creationId xmlns:a16="http://schemas.microsoft.com/office/drawing/2014/main" id="{94B1F61A-639E-4B60-B6F3-B94B8DD566CA}"/>
                </a:ext>
              </a:extLst>
            </p:cNvPr>
            <p:cNvSpPr/>
            <p:nvPr/>
          </p:nvSpPr>
          <p:spPr>
            <a:xfrm>
              <a:off x="1989001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552CBE2A-5405-4B7D-930E-CE335F2E3C4A}"/>
                </a:ext>
              </a:extLst>
            </p:cNvPr>
            <p:cNvSpPr/>
            <p:nvPr/>
          </p:nvSpPr>
          <p:spPr>
            <a:xfrm>
              <a:off x="2559310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4" name="フリーフォーム: 図形 133">
              <a:extLst>
                <a:ext uri="{FF2B5EF4-FFF2-40B4-BE49-F238E27FC236}">
                  <a16:creationId xmlns:a16="http://schemas.microsoft.com/office/drawing/2014/main" id="{2CD81A8C-9821-4A92-A61D-2E7933EEA29B}"/>
                </a:ext>
              </a:extLst>
            </p:cNvPr>
            <p:cNvSpPr/>
            <p:nvPr/>
          </p:nvSpPr>
          <p:spPr>
            <a:xfrm>
              <a:off x="3129619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5" name="フリーフォーム: 図形 134">
              <a:extLst>
                <a:ext uri="{FF2B5EF4-FFF2-40B4-BE49-F238E27FC236}">
                  <a16:creationId xmlns:a16="http://schemas.microsoft.com/office/drawing/2014/main" id="{CA330557-27A8-430C-9583-A172CEC6C322}"/>
                </a:ext>
              </a:extLst>
            </p:cNvPr>
            <p:cNvSpPr/>
            <p:nvPr/>
          </p:nvSpPr>
          <p:spPr>
            <a:xfrm>
              <a:off x="3699928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6" name="フリーフォーム: 図形 135">
              <a:extLst>
                <a:ext uri="{FF2B5EF4-FFF2-40B4-BE49-F238E27FC236}">
                  <a16:creationId xmlns:a16="http://schemas.microsoft.com/office/drawing/2014/main" id="{9B0648A9-0150-4898-A40F-5A4C17E72E55}"/>
                </a:ext>
              </a:extLst>
            </p:cNvPr>
            <p:cNvSpPr/>
            <p:nvPr/>
          </p:nvSpPr>
          <p:spPr>
            <a:xfrm>
              <a:off x="4270237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7" name="フリーフォーム: 図形 136">
              <a:extLst>
                <a:ext uri="{FF2B5EF4-FFF2-40B4-BE49-F238E27FC236}">
                  <a16:creationId xmlns:a16="http://schemas.microsoft.com/office/drawing/2014/main" id="{65D2CC9C-B87A-4C46-8FA9-E08060129D4A}"/>
                </a:ext>
              </a:extLst>
            </p:cNvPr>
            <p:cNvSpPr/>
            <p:nvPr/>
          </p:nvSpPr>
          <p:spPr>
            <a:xfrm>
              <a:off x="4840546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8" name="フリーフォーム: 図形 137">
              <a:extLst>
                <a:ext uri="{FF2B5EF4-FFF2-40B4-BE49-F238E27FC236}">
                  <a16:creationId xmlns:a16="http://schemas.microsoft.com/office/drawing/2014/main" id="{29904DE1-6562-4FA6-AF09-1FE56DDC7731}"/>
                </a:ext>
              </a:extLst>
            </p:cNvPr>
            <p:cNvSpPr/>
            <p:nvPr/>
          </p:nvSpPr>
          <p:spPr>
            <a:xfrm>
              <a:off x="5410855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9" name="フリーフォーム: 図形 138">
              <a:extLst>
                <a:ext uri="{FF2B5EF4-FFF2-40B4-BE49-F238E27FC236}">
                  <a16:creationId xmlns:a16="http://schemas.microsoft.com/office/drawing/2014/main" id="{91D88118-1442-411A-9112-CF7928EED20A}"/>
                </a:ext>
              </a:extLst>
            </p:cNvPr>
            <p:cNvSpPr/>
            <p:nvPr/>
          </p:nvSpPr>
          <p:spPr>
            <a:xfrm>
              <a:off x="5981164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02F6729C-E9AF-4323-B92F-B0B57F2C59E1}"/>
                </a:ext>
              </a:extLst>
            </p:cNvPr>
            <p:cNvSpPr/>
            <p:nvPr/>
          </p:nvSpPr>
          <p:spPr>
            <a:xfrm>
              <a:off x="6551473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1" name="フリーフォーム: 図形 140">
              <a:extLst>
                <a:ext uri="{FF2B5EF4-FFF2-40B4-BE49-F238E27FC236}">
                  <a16:creationId xmlns:a16="http://schemas.microsoft.com/office/drawing/2014/main" id="{1F0AB4A0-FB58-4203-ACF1-4D394D7307FA}"/>
                </a:ext>
              </a:extLst>
            </p:cNvPr>
            <p:cNvSpPr/>
            <p:nvPr/>
          </p:nvSpPr>
          <p:spPr>
            <a:xfrm>
              <a:off x="7121782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2" name="フリーフォーム: 図形 141">
              <a:extLst>
                <a:ext uri="{FF2B5EF4-FFF2-40B4-BE49-F238E27FC236}">
                  <a16:creationId xmlns:a16="http://schemas.microsoft.com/office/drawing/2014/main" id="{DFAC63D7-CF4B-41FD-B5D1-57A2AE55B3CB}"/>
                </a:ext>
              </a:extLst>
            </p:cNvPr>
            <p:cNvSpPr/>
            <p:nvPr/>
          </p:nvSpPr>
          <p:spPr>
            <a:xfrm>
              <a:off x="7692091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3" name="フリーフォーム: 図形 142">
              <a:extLst>
                <a:ext uri="{FF2B5EF4-FFF2-40B4-BE49-F238E27FC236}">
                  <a16:creationId xmlns:a16="http://schemas.microsoft.com/office/drawing/2014/main" id="{714D0578-DA5A-48A2-8097-BDA58D0B9FDC}"/>
                </a:ext>
              </a:extLst>
            </p:cNvPr>
            <p:cNvSpPr/>
            <p:nvPr/>
          </p:nvSpPr>
          <p:spPr>
            <a:xfrm>
              <a:off x="8262400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4" name="フリーフォーム: 図形 143">
              <a:extLst>
                <a:ext uri="{FF2B5EF4-FFF2-40B4-BE49-F238E27FC236}">
                  <a16:creationId xmlns:a16="http://schemas.microsoft.com/office/drawing/2014/main" id="{56DC10F6-D6A4-412A-86C7-345059299A6D}"/>
                </a:ext>
              </a:extLst>
            </p:cNvPr>
            <p:cNvSpPr/>
            <p:nvPr/>
          </p:nvSpPr>
          <p:spPr>
            <a:xfrm>
              <a:off x="8832709" y="284672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5" name="フリーフォーム: 図形 144">
              <a:extLst>
                <a:ext uri="{FF2B5EF4-FFF2-40B4-BE49-F238E27FC236}">
                  <a16:creationId xmlns:a16="http://schemas.microsoft.com/office/drawing/2014/main" id="{24022BEC-59FE-4B11-8C8F-8F94CC48D537}"/>
                </a:ext>
              </a:extLst>
            </p:cNvPr>
            <p:cNvSpPr/>
            <p:nvPr/>
          </p:nvSpPr>
          <p:spPr>
            <a:xfrm>
              <a:off x="848383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6" name="フリーフォーム: 図形 145">
              <a:extLst>
                <a:ext uri="{FF2B5EF4-FFF2-40B4-BE49-F238E27FC236}">
                  <a16:creationId xmlns:a16="http://schemas.microsoft.com/office/drawing/2014/main" id="{3140394A-14BB-4F4E-AB73-49EDD20670F5}"/>
                </a:ext>
              </a:extLst>
            </p:cNvPr>
            <p:cNvSpPr/>
            <p:nvPr/>
          </p:nvSpPr>
          <p:spPr>
            <a:xfrm>
              <a:off x="1418692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7" name="フリーフォーム: 図形 146">
              <a:extLst>
                <a:ext uri="{FF2B5EF4-FFF2-40B4-BE49-F238E27FC236}">
                  <a16:creationId xmlns:a16="http://schemas.microsoft.com/office/drawing/2014/main" id="{B064EA8E-0FB5-4ED9-A7DF-903B1CE5AA44}"/>
                </a:ext>
              </a:extLst>
            </p:cNvPr>
            <p:cNvSpPr/>
            <p:nvPr/>
          </p:nvSpPr>
          <p:spPr>
            <a:xfrm>
              <a:off x="1989001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8" name="フリーフォーム: 図形 147">
              <a:extLst>
                <a:ext uri="{FF2B5EF4-FFF2-40B4-BE49-F238E27FC236}">
                  <a16:creationId xmlns:a16="http://schemas.microsoft.com/office/drawing/2014/main" id="{19E9B663-B1D7-4EB4-98F7-9AECF0341AC1}"/>
                </a:ext>
              </a:extLst>
            </p:cNvPr>
            <p:cNvSpPr/>
            <p:nvPr/>
          </p:nvSpPr>
          <p:spPr>
            <a:xfrm>
              <a:off x="2559310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9" name="フリーフォーム: 図形 148">
              <a:extLst>
                <a:ext uri="{FF2B5EF4-FFF2-40B4-BE49-F238E27FC236}">
                  <a16:creationId xmlns:a16="http://schemas.microsoft.com/office/drawing/2014/main" id="{04FC2019-045F-4DD0-B00A-3BAE21D9B771}"/>
                </a:ext>
              </a:extLst>
            </p:cNvPr>
            <p:cNvSpPr/>
            <p:nvPr/>
          </p:nvSpPr>
          <p:spPr>
            <a:xfrm>
              <a:off x="3129619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0" name="フリーフォーム: 図形 149">
              <a:extLst>
                <a:ext uri="{FF2B5EF4-FFF2-40B4-BE49-F238E27FC236}">
                  <a16:creationId xmlns:a16="http://schemas.microsoft.com/office/drawing/2014/main" id="{3EB2E4D1-3684-4244-A7B6-B5C6C8482669}"/>
                </a:ext>
              </a:extLst>
            </p:cNvPr>
            <p:cNvSpPr/>
            <p:nvPr/>
          </p:nvSpPr>
          <p:spPr>
            <a:xfrm>
              <a:off x="3699928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1" name="フリーフォーム: 図形 150">
              <a:extLst>
                <a:ext uri="{FF2B5EF4-FFF2-40B4-BE49-F238E27FC236}">
                  <a16:creationId xmlns:a16="http://schemas.microsoft.com/office/drawing/2014/main" id="{B40B8FEE-EFB9-4B0E-BDBC-A1197C2D479B}"/>
                </a:ext>
              </a:extLst>
            </p:cNvPr>
            <p:cNvSpPr/>
            <p:nvPr/>
          </p:nvSpPr>
          <p:spPr>
            <a:xfrm>
              <a:off x="4270237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2" name="フリーフォーム: 図形 151">
              <a:extLst>
                <a:ext uri="{FF2B5EF4-FFF2-40B4-BE49-F238E27FC236}">
                  <a16:creationId xmlns:a16="http://schemas.microsoft.com/office/drawing/2014/main" id="{FF863E6D-86C9-4328-92F0-669C6753B0BD}"/>
                </a:ext>
              </a:extLst>
            </p:cNvPr>
            <p:cNvSpPr/>
            <p:nvPr/>
          </p:nvSpPr>
          <p:spPr>
            <a:xfrm>
              <a:off x="4840546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3" name="フリーフォーム: 図形 152">
              <a:extLst>
                <a:ext uri="{FF2B5EF4-FFF2-40B4-BE49-F238E27FC236}">
                  <a16:creationId xmlns:a16="http://schemas.microsoft.com/office/drawing/2014/main" id="{ACD3AF42-7EE2-45DB-89B8-083A3B7570FD}"/>
                </a:ext>
              </a:extLst>
            </p:cNvPr>
            <p:cNvSpPr/>
            <p:nvPr/>
          </p:nvSpPr>
          <p:spPr>
            <a:xfrm>
              <a:off x="5410855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4" name="フリーフォーム: 図形 153">
              <a:extLst>
                <a:ext uri="{FF2B5EF4-FFF2-40B4-BE49-F238E27FC236}">
                  <a16:creationId xmlns:a16="http://schemas.microsoft.com/office/drawing/2014/main" id="{D58E32AE-0F0C-4C1B-8228-82192CF80639}"/>
                </a:ext>
              </a:extLst>
            </p:cNvPr>
            <p:cNvSpPr/>
            <p:nvPr/>
          </p:nvSpPr>
          <p:spPr>
            <a:xfrm>
              <a:off x="5981164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5" name="フリーフォーム: 図形 154">
              <a:extLst>
                <a:ext uri="{FF2B5EF4-FFF2-40B4-BE49-F238E27FC236}">
                  <a16:creationId xmlns:a16="http://schemas.microsoft.com/office/drawing/2014/main" id="{55E125C9-1AB5-40DD-AB4C-9AF2C21383A2}"/>
                </a:ext>
              </a:extLst>
            </p:cNvPr>
            <p:cNvSpPr/>
            <p:nvPr/>
          </p:nvSpPr>
          <p:spPr>
            <a:xfrm>
              <a:off x="6551473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6" name="フリーフォーム: 図形 155">
              <a:extLst>
                <a:ext uri="{FF2B5EF4-FFF2-40B4-BE49-F238E27FC236}">
                  <a16:creationId xmlns:a16="http://schemas.microsoft.com/office/drawing/2014/main" id="{14D3415F-ADA8-4E1D-9DAF-CFB5ABB4C4D6}"/>
                </a:ext>
              </a:extLst>
            </p:cNvPr>
            <p:cNvSpPr/>
            <p:nvPr/>
          </p:nvSpPr>
          <p:spPr>
            <a:xfrm>
              <a:off x="7121782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7" name="フリーフォーム: 図形 156">
              <a:extLst>
                <a:ext uri="{FF2B5EF4-FFF2-40B4-BE49-F238E27FC236}">
                  <a16:creationId xmlns:a16="http://schemas.microsoft.com/office/drawing/2014/main" id="{BF241F34-F254-4614-ADF2-FE55729DF79A}"/>
                </a:ext>
              </a:extLst>
            </p:cNvPr>
            <p:cNvSpPr/>
            <p:nvPr/>
          </p:nvSpPr>
          <p:spPr>
            <a:xfrm>
              <a:off x="7692091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8" name="フリーフォーム: 図形 157">
              <a:extLst>
                <a:ext uri="{FF2B5EF4-FFF2-40B4-BE49-F238E27FC236}">
                  <a16:creationId xmlns:a16="http://schemas.microsoft.com/office/drawing/2014/main" id="{490CFE24-4360-40D9-A8C9-1248CB13F9B9}"/>
                </a:ext>
              </a:extLst>
            </p:cNvPr>
            <p:cNvSpPr/>
            <p:nvPr/>
          </p:nvSpPr>
          <p:spPr>
            <a:xfrm>
              <a:off x="8262400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9" name="フリーフォーム: 図形 158">
              <a:extLst>
                <a:ext uri="{FF2B5EF4-FFF2-40B4-BE49-F238E27FC236}">
                  <a16:creationId xmlns:a16="http://schemas.microsoft.com/office/drawing/2014/main" id="{AE391D15-0B7D-48F6-8D64-1B094676BDF4}"/>
                </a:ext>
              </a:extLst>
            </p:cNvPr>
            <p:cNvSpPr/>
            <p:nvPr/>
          </p:nvSpPr>
          <p:spPr>
            <a:xfrm>
              <a:off x="8832709" y="6313997"/>
              <a:ext cx="241308" cy="279504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266578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88F2044-4CAF-4C44-8F10-EEEEE84E354B}"/>
              </a:ext>
            </a:extLst>
          </p:cNvPr>
          <p:cNvGrpSpPr/>
          <p:nvPr/>
        </p:nvGrpSpPr>
        <p:grpSpPr>
          <a:xfrm>
            <a:off x="159280" y="183491"/>
            <a:ext cx="9603845" cy="6535594"/>
            <a:chOff x="159280" y="183491"/>
            <a:chExt cx="9603845" cy="6535594"/>
          </a:xfrm>
        </p:grpSpPr>
        <p:sp>
          <p:nvSpPr>
            <p:cNvPr id="106" name="フリーフォーム: 図形 105">
              <a:extLst>
                <a:ext uri="{FF2B5EF4-FFF2-40B4-BE49-F238E27FC236}">
                  <a16:creationId xmlns:a16="http://schemas.microsoft.com/office/drawing/2014/main" id="{855B3A12-F438-4989-9451-1519B5D5A0E4}"/>
                </a:ext>
              </a:extLst>
            </p:cNvPr>
            <p:cNvSpPr/>
            <p:nvPr/>
          </p:nvSpPr>
          <p:spPr>
            <a:xfrm>
              <a:off x="159280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BE75B23E-3DC0-4A12-AD83-52B6C0CF9537}"/>
                </a:ext>
              </a:extLst>
            </p:cNvPr>
            <p:cNvSpPr/>
            <p:nvPr/>
          </p:nvSpPr>
          <p:spPr>
            <a:xfrm>
              <a:off x="159280" y="73161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F253846E-4155-4EF0-A51B-8E66487064C0}"/>
                </a:ext>
              </a:extLst>
            </p:cNvPr>
            <p:cNvSpPr/>
            <p:nvPr/>
          </p:nvSpPr>
          <p:spPr>
            <a:xfrm>
              <a:off x="159280" y="127973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フリーフォーム: 図形 108">
              <a:extLst>
                <a:ext uri="{FF2B5EF4-FFF2-40B4-BE49-F238E27FC236}">
                  <a16:creationId xmlns:a16="http://schemas.microsoft.com/office/drawing/2014/main" id="{37554C27-CF34-410E-8014-4A091E4C6068}"/>
                </a:ext>
              </a:extLst>
            </p:cNvPr>
            <p:cNvSpPr/>
            <p:nvPr/>
          </p:nvSpPr>
          <p:spPr>
            <a:xfrm>
              <a:off x="159280" y="182785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フリーフォーム: 図形 109">
              <a:extLst>
                <a:ext uri="{FF2B5EF4-FFF2-40B4-BE49-F238E27FC236}">
                  <a16:creationId xmlns:a16="http://schemas.microsoft.com/office/drawing/2014/main" id="{8379D6EA-FD0F-48D4-994A-910459930132}"/>
                </a:ext>
              </a:extLst>
            </p:cNvPr>
            <p:cNvSpPr/>
            <p:nvPr/>
          </p:nvSpPr>
          <p:spPr>
            <a:xfrm>
              <a:off x="159280" y="237597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7624493A-3540-4B04-92CE-1B7D5A994439}"/>
                </a:ext>
              </a:extLst>
            </p:cNvPr>
            <p:cNvSpPr/>
            <p:nvPr/>
          </p:nvSpPr>
          <p:spPr>
            <a:xfrm>
              <a:off x="159280" y="29240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2" name="フリーフォーム: 図形 111">
              <a:extLst>
                <a:ext uri="{FF2B5EF4-FFF2-40B4-BE49-F238E27FC236}">
                  <a16:creationId xmlns:a16="http://schemas.microsoft.com/office/drawing/2014/main" id="{381F89BB-8162-4488-89C1-24030D44ACD2}"/>
                </a:ext>
              </a:extLst>
            </p:cNvPr>
            <p:cNvSpPr/>
            <p:nvPr/>
          </p:nvSpPr>
          <p:spPr>
            <a:xfrm>
              <a:off x="159280" y="347221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4AE065EE-2D57-49C3-87A7-BFE9E9BC13E0}"/>
                </a:ext>
              </a:extLst>
            </p:cNvPr>
            <p:cNvSpPr/>
            <p:nvPr/>
          </p:nvSpPr>
          <p:spPr>
            <a:xfrm>
              <a:off x="159280" y="402033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" name="フリーフォーム: 図形 113">
              <a:extLst>
                <a:ext uri="{FF2B5EF4-FFF2-40B4-BE49-F238E27FC236}">
                  <a16:creationId xmlns:a16="http://schemas.microsoft.com/office/drawing/2014/main" id="{10DBE8C4-E87E-4040-940F-56C9F3458F37}"/>
                </a:ext>
              </a:extLst>
            </p:cNvPr>
            <p:cNvSpPr/>
            <p:nvPr/>
          </p:nvSpPr>
          <p:spPr>
            <a:xfrm>
              <a:off x="159280" y="456845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" name="フリーフォーム: 図形 114">
              <a:extLst>
                <a:ext uri="{FF2B5EF4-FFF2-40B4-BE49-F238E27FC236}">
                  <a16:creationId xmlns:a16="http://schemas.microsoft.com/office/drawing/2014/main" id="{4879D133-7CA4-4F87-8F94-A2F995469B96}"/>
                </a:ext>
              </a:extLst>
            </p:cNvPr>
            <p:cNvSpPr/>
            <p:nvPr/>
          </p:nvSpPr>
          <p:spPr>
            <a:xfrm>
              <a:off x="159280" y="511657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77C2A015-DE4A-4402-AE29-B6CCBCB2F254}"/>
                </a:ext>
              </a:extLst>
            </p:cNvPr>
            <p:cNvSpPr/>
            <p:nvPr/>
          </p:nvSpPr>
          <p:spPr>
            <a:xfrm>
              <a:off x="159280" y="56646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7" name="フリーフォーム: 図形 116">
              <a:extLst>
                <a:ext uri="{FF2B5EF4-FFF2-40B4-BE49-F238E27FC236}">
                  <a16:creationId xmlns:a16="http://schemas.microsoft.com/office/drawing/2014/main" id="{A2E11BB2-F401-4BBA-BC3F-EF03EE1F836E}"/>
                </a:ext>
              </a:extLst>
            </p:cNvPr>
            <p:cNvSpPr/>
            <p:nvPr/>
          </p:nvSpPr>
          <p:spPr>
            <a:xfrm>
              <a:off x="159280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B89421FB-C878-4FD0-A69E-78536FE59D35}"/>
                </a:ext>
              </a:extLst>
            </p:cNvPr>
            <p:cNvSpPr/>
            <p:nvPr/>
          </p:nvSpPr>
          <p:spPr>
            <a:xfrm>
              <a:off x="9284230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" name="フリーフォーム: 図形 118">
              <a:extLst>
                <a:ext uri="{FF2B5EF4-FFF2-40B4-BE49-F238E27FC236}">
                  <a16:creationId xmlns:a16="http://schemas.microsoft.com/office/drawing/2014/main" id="{E9BD5E6B-0C3A-468F-B5BB-2F7AE03B2D54}"/>
                </a:ext>
              </a:extLst>
            </p:cNvPr>
            <p:cNvSpPr/>
            <p:nvPr/>
          </p:nvSpPr>
          <p:spPr>
            <a:xfrm>
              <a:off x="9284230" y="73161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0" name="フリーフォーム: 図形 119">
              <a:extLst>
                <a:ext uri="{FF2B5EF4-FFF2-40B4-BE49-F238E27FC236}">
                  <a16:creationId xmlns:a16="http://schemas.microsoft.com/office/drawing/2014/main" id="{A7F1B942-BFB8-4B60-9B43-C634D9854B54}"/>
                </a:ext>
              </a:extLst>
            </p:cNvPr>
            <p:cNvSpPr/>
            <p:nvPr/>
          </p:nvSpPr>
          <p:spPr>
            <a:xfrm>
              <a:off x="9284230" y="127973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A01C0ADE-1EFE-4A46-9725-178CD23B2171}"/>
                </a:ext>
              </a:extLst>
            </p:cNvPr>
            <p:cNvSpPr/>
            <p:nvPr/>
          </p:nvSpPr>
          <p:spPr>
            <a:xfrm>
              <a:off x="9284230" y="182785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92E21510-D7B5-4B7B-9A3D-E5CC52ADD49E}"/>
                </a:ext>
              </a:extLst>
            </p:cNvPr>
            <p:cNvSpPr/>
            <p:nvPr/>
          </p:nvSpPr>
          <p:spPr>
            <a:xfrm>
              <a:off x="9284230" y="237597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3" name="フリーフォーム: 図形 122">
              <a:extLst>
                <a:ext uri="{FF2B5EF4-FFF2-40B4-BE49-F238E27FC236}">
                  <a16:creationId xmlns:a16="http://schemas.microsoft.com/office/drawing/2014/main" id="{4FAFFD86-B888-4E2B-A9D9-D043D3AD50A1}"/>
                </a:ext>
              </a:extLst>
            </p:cNvPr>
            <p:cNvSpPr/>
            <p:nvPr/>
          </p:nvSpPr>
          <p:spPr>
            <a:xfrm>
              <a:off x="9284230" y="29240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" name="フリーフォーム: 図形 123">
              <a:extLst>
                <a:ext uri="{FF2B5EF4-FFF2-40B4-BE49-F238E27FC236}">
                  <a16:creationId xmlns:a16="http://schemas.microsoft.com/office/drawing/2014/main" id="{A0BDB07D-4098-497A-BA78-2A6B421C771E}"/>
                </a:ext>
              </a:extLst>
            </p:cNvPr>
            <p:cNvSpPr/>
            <p:nvPr/>
          </p:nvSpPr>
          <p:spPr>
            <a:xfrm>
              <a:off x="9284230" y="347221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" name="フリーフォーム: 図形 124">
              <a:extLst>
                <a:ext uri="{FF2B5EF4-FFF2-40B4-BE49-F238E27FC236}">
                  <a16:creationId xmlns:a16="http://schemas.microsoft.com/office/drawing/2014/main" id="{8A351B17-CD0E-4A1C-9A42-FDE19D313AAD}"/>
                </a:ext>
              </a:extLst>
            </p:cNvPr>
            <p:cNvSpPr/>
            <p:nvPr/>
          </p:nvSpPr>
          <p:spPr>
            <a:xfrm>
              <a:off x="9284230" y="402033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533300C4-8730-47FA-9B48-CD307EC7D09A}"/>
                </a:ext>
              </a:extLst>
            </p:cNvPr>
            <p:cNvSpPr/>
            <p:nvPr/>
          </p:nvSpPr>
          <p:spPr>
            <a:xfrm>
              <a:off x="9284230" y="456845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" name="フリーフォーム: 図形 126">
              <a:extLst>
                <a:ext uri="{FF2B5EF4-FFF2-40B4-BE49-F238E27FC236}">
                  <a16:creationId xmlns:a16="http://schemas.microsoft.com/office/drawing/2014/main" id="{6F543164-D47F-4261-976B-60B19C454F39}"/>
                </a:ext>
              </a:extLst>
            </p:cNvPr>
            <p:cNvSpPr/>
            <p:nvPr/>
          </p:nvSpPr>
          <p:spPr>
            <a:xfrm>
              <a:off x="9284230" y="511657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8" name="フリーフォーム: 図形 127">
              <a:extLst>
                <a:ext uri="{FF2B5EF4-FFF2-40B4-BE49-F238E27FC236}">
                  <a16:creationId xmlns:a16="http://schemas.microsoft.com/office/drawing/2014/main" id="{E72083B9-805A-41AF-8BF8-0BC056E99A1F}"/>
                </a:ext>
              </a:extLst>
            </p:cNvPr>
            <p:cNvSpPr/>
            <p:nvPr/>
          </p:nvSpPr>
          <p:spPr>
            <a:xfrm>
              <a:off x="9284230" y="56646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9" name="フリーフォーム: 図形 128">
              <a:extLst>
                <a:ext uri="{FF2B5EF4-FFF2-40B4-BE49-F238E27FC236}">
                  <a16:creationId xmlns:a16="http://schemas.microsoft.com/office/drawing/2014/main" id="{2E769097-964A-4F05-A5C5-5E6D591EA337}"/>
                </a:ext>
              </a:extLst>
            </p:cNvPr>
            <p:cNvSpPr/>
            <p:nvPr/>
          </p:nvSpPr>
          <p:spPr>
            <a:xfrm>
              <a:off x="9284230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0" name="フリーフォーム: 図形 129">
              <a:extLst>
                <a:ext uri="{FF2B5EF4-FFF2-40B4-BE49-F238E27FC236}">
                  <a16:creationId xmlns:a16="http://schemas.microsoft.com/office/drawing/2014/main" id="{EF903037-5458-4D49-96B7-85DA8F713FA9}"/>
                </a:ext>
              </a:extLst>
            </p:cNvPr>
            <p:cNvSpPr/>
            <p:nvPr/>
          </p:nvSpPr>
          <p:spPr>
            <a:xfrm>
              <a:off x="729589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0A3A8C8B-FB29-487C-8D88-85F414133545}"/>
                </a:ext>
              </a:extLst>
            </p:cNvPr>
            <p:cNvSpPr/>
            <p:nvPr/>
          </p:nvSpPr>
          <p:spPr>
            <a:xfrm>
              <a:off x="1299898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2" name="フリーフォーム: 図形 131">
              <a:extLst>
                <a:ext uri="{FF2B5EF4-FFF2-40B4-BE49-F238E27FC236}">
                  <a16:creationId xmlns:a16="http://schemas.microsoft.com/office/drawing/2014/main" id="{94B1F61A-639E-4B60-B6F3-B94B8DD566CA}"/>
                </a:ext>
              </a:extLst>
            </p:cNvPr>
            <p:cNvSpPr/>
            <p:nvPr/>
          </p:nvSpPr>
          <p:spPr>
            <a:xfrm>
              <a:off x="1870207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552CBE2A-5405-4B7D-930E-CE335F2E3C4A}"/>
                </a:ext>
              </a:extLst>
            </p:cNvPr>
            <p:cNvSpPr/>
            <p:nvPr/>
          </p:nvSpPr>
          <p:spPr>
            <a:xfrm>
              <a:off x="2440516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4" name="フリーフォーム: 図形 133">
              <a:extLst>
                <a:ext uri="{FF2B5EF4-FFF2-40B4-BE49-F238E27FC236}">
                  <a16:creationId xmlns:a16="http://schemas.microsoft.com/office/drawing/2014/main" id="{2CD81A8C-9821-4A92-A61D-2E7933EEA29B}"/>
                </a:ext>
              </a:extLst>
            </p:cNvPr>
            <p:cNvSpPr/>
            <p:nvPr/>
          </p:nvSpPr>
          <p:spPr>
            <a:xfrm>
              <a:off x="3010825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5" name="フリーフォーム: 図形 134">
              <a:extLst>
                <a:ext uri="{FF2B5EF4-FFF2-40B4-BE49-F238E27FC236}">
                  <a16:creationId xmlns:a16="http://schemas.microsoft.com/office/drawing/2014/main" id="{CA330557-27A8-430C-9583-A172CEC6C322}"/>
                </a:ext>
              </a:extLst>
            </p:cNvPr>
            <p:cNvSpPr/>
            <p:nvPr/>
          </p:nvSpPr>
          <p:spPr>
            <a:xfrm>
              <a:off x="3581134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6" name="フリーフォーム: 図形 135">
              <a:extLst>
                <a:ext uri="{FF2B5EF4-FFF2-40B4-BE49-F238E27FC236}">
                  <a16:creationId xmlns:a16="http://schemas.microsoft.com/office/drawing/2014/main" id="{9B0648A9-0150-4898-A40F-5A4C17E72E55}"/>
                </a:ext>
              </a:extLst>
            </p:cNvPr>
            <p:cNvSpPr/>
            <p:nvPr/>
          </p:nvSpPr>
          <p:spPr>
            <a:xfrm>
              <a:off x="4151443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7" name="フリーフォーム: 図形 136">
              <a:extLst>
                <a:ext uri="{FF2B5EF4-FFF2-40B4-BE49-F238E27FC236}">
                  <a16:creationId xmlns:a16="http://schemas.microsoft.com/office/drawing/2014/main" id="{65D2CC9C-B87A-4C46-8FA9-E08060129D4A}"/>
                </a:ext>
              </a:extLst>
            </p:cNvPr>
            <p:cNvSpPr/>
            <p:nvPr/>
          </p:nvSpPr>
          <p:spPr>
            <a:xfrm>
              <a:off x="4721752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8" name="フリーフォーム: 図形 137">
              <a:extLst>
                <a:ext uri="{FF2B5EF4-FFF2-40B4-BE49-F238E27FC236}">
                  <a16:creationId xmlns:a16="http://schemas.microsoft.com/office/drawing/2014/main" id="{29904DE1-6562-4FA6-AF09-1FE56DDC7731}"/>
                </a:ext>
              </a:extLst>
            </p:cNvPr>
            <p:cNvSpPr/>
            <p:nvPr/>
          </p:nvSpPr>
          <p:spPr>
            <a:xfrm>
              <a:off x="5292061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9" name="フリーフォーム: 図形 138">
              <a:extLst>
                <a:ext uri="{FF2B5EF4-FFF2-40B4-BE49-F238E27FC236}">
                  <a16:creationId xmlns:a16="http://schemas.microsoft.com/office/drawing/2014/main" id="{91D88118-1442-411A-9112-CF7928EED20A}"/>
                </a:ext>
              </a:extLst>
            </p:cNvPr>
            <p:cNvSpPr/>
            <p:nvPr/>
          </p:nvSpPr>
          <p:spPr>
            <a:xfrm>
              <a:off x="5862370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02F6729C-E9AF-4323-B92F-B0B57F2C59E1}"/>
                </a:ext>
              </a:extLst>
            </p:cNvPr>
            <p:cNvSpPr/>
            <p:nvPr/>
          </p:nvSpPr>
          <p:spPr>
            <a:xfrm>
              <a:off x="6432679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1" name="フリーフォーム: 図形 140">
              <a:extLst>
                <a:ext uri="{FF2B5EF4-FFF2-40B4-BE49-F238E27FC236}">
                  <a16:creationId xmlns:a16="http://schemas.microsoft.com/office/drawing/2014/main" id="{1F0AB4A0-FB58-4203-ACF1-4D394D7307FA}"/>
                </a:ext>
              </a:extLst>
            </p:cNvPr>
            <p:cNvSpPr/>
            <p:nvPr/>
          </p:nvSpPr>
          <p:spPr>
            <a:xfrm>
              <a:off x="7002988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2" name="フリーフォーム: 図形 141">
              <a:extLst>
                <a:ext uri="{FF2B5EF4-FFF2-40B4-BE49-F238E27FC236}">
                  <a16:creationId xmlns:a16="http://schemas.microsoft.com/office/drawing/2014/main" id="{DFAC63D7-CF4B-41FD-B5D1-57A2AE55B3CB}"/>
                </a:ext>
              </a:extLst>
            </p:cNvPr>
            <p:cNvSpPr/>
            <p:nvPr/>
          </p:nvSpPr>
          <p:spPr>
            <a:xfrm>
              <a:off x="7573297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3" name="フリーフォーム: 図形 142">
              <a:extLst>
                <a:ext uri="{FF2B5EF4-FFF2-40B4-BE49-F238E27FC236}">
                  <a16:creationId xmlns:a16="http://schemas.microsoft.com/office/drawing/2014/main" id="{714D0578-DA5A-48A2-8097-BDA58D0B9FDC}"/>
                </a:ext>
              </a:extLst>
            </p:cNvPr>
            <p:cNvSpPr/>
            <p:nvPr/>
          </p:nvSpPr>
          <p:spPr>
            <a:xfrm>
              <a:off x="8143606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4" name="フリーフォーム: 図形 143">
              <a:extLst>
                <a:ext uri="{FF2B5EF4-FFF2-40B4-BE49-F238E27FC236}">
                  <a16:creationId xmlns:a16="http://schemas.microsoft.com/office/drawing/2014/main" id="{56DC10F6-D6A4-412A-86C7-345059299A6D}"/>
                </a:ext>
              </a:extLst>
            </p:cNvPr>
            <p:cNvSpPr/>
            <p:nvPr/>
          </p:nvSpPr>
          <p:spPr>
            <a:xfrm>
              <a:off x="8713915" y="183491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5" name="フリーフォーム: 図形 144">
              <a:extLst>
                <a:ext uri="{FF2B5EF4-FFF2-40B4-BE49-F238E27FC236}">
                  <a16:creationId xmlns:a16="http://schemas.microsoft.com/office/drawing/2014/main" id="{24022BEC-59FE-4B11-8C8F-8F94CC48D537}"/>
                </a:ext>
              </a:extLst>
            </p:cNvPr>
            <p:cNvSpPr/>
            <p:nvPr/>
          </p:nvSpPr>
          <p:spPr>
            <a:xfrm>
              <a:off x="729589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6" name="フリーフォーム: 図形 145">
              <a:extLst>
                <a:ext uri="{FF2B5EF4-FFF2-40B4-BE49-F238E27FC236}">
                  <a16:creationId xmlns:a16="http://schemas.microsoft.com/office/drawing/2014/main" id="{3140394A-14BB-4F4E-AB73-49EDD20670F5}"/>
                </a:ext>
              </a:extLst>
            </p:cNvPr>
            <p:cNvSpPr/>
            <p:nvPr/>
          </p:nvSpPr>
          <p:spPr>
            <a:xfrm>
              <a:off x="1299898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7" name="フリーフォーム: 図形 146">
              <a:extLst>
                <a:ext uri="{FF2B5EF4-FFF2-40B4-BE49-F238E27FC236}">
                  <a16:creationId xmlns:a16="http://schemas.microsoft.com/office/drawing/2014/main" id="{B064EA8E-0FB5-4ED9-A7DF-903B1CE5AA44}"/>
                </a:ext>
              </a:extLst>
            </p:cNvPr>
            <p:cNvSpPr/>
            <p:nvPr/>
          </p:nvSpPr>
          <p:spPr>
            <a:xfrm>
              <a:off x="1870207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8" name="フリーフォーム: 図形 147">
              <a:extLst>
                <a:ext uri="{FF2B5EF4-FFF2-40B4-BE49-F238E27FC236}">
                  <a16:creationId xmlns:a16="http://schemas.microsoft.com/office/drawing/2014/main" id="{19E9B663-B1D7-4EB4-98F7-9AECF0341AC1}"/>
                </a:ext>
              </a:extLst>
            </p:cNvPr>
            <p:cNvSpPr/>
            <p:nvPr/>
          </p:nvSpPr>
          <p:spPr>
            <a:xfrm>
              <a:off x="2440516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9" name="フリーフォーム: 図形 148">
              <a:extLst>
                <a:ext uri="{FF2B5EF4-FFF2-40B4-BE49-F238E27FC236}">
                  <a16:creationId xmlns:a16="http://schemas.microsoft.com/office/drawing/2014/main" id="{04FC2019-045F-4DD0-B00A-3BAE21D9B771}"/>
                </a:ext>
              </a:extLst>
            </p:cNvPr>
            <p:cNvSpPr/>
            <p:nvPr/>
          </p:nvSpPr>
          <p:spPr>
            <a:xfrm>
              <a:off x="3010825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0" name="フリーフォーム: 図形 149">
              <a:extLst>
                <a:ext uri="{FF2B5EF4-FFF2-40B4-BE49-F238E27FC236}">
                  <a16:creationId xmlns:a16="http://schemas.microsoft.com/office/drawing/2014/main" id="{3EB2E4D1-3684-4244-A7B6-B5C6C8482669}"/>
                </a:ext>
              </a:extLst>
            </p:cNvPr>
            <p:cNvSpPr/>
            <p:nvPr/>
          </p:nvSpPr>
          <p:spPr>
            <a:xfrm>
              <a:off x="3581134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1" name="フリーフォーム: 図形 150">
              <a:extLst>
                <a:ext uri="{FF2B5EF4-FFF2-40B4-BE49-F238E27FC236}">
                  <a16:creationId xmlns:a16="http://schemas.microsoft.com/office/drawing/2014/main" id="{B40B8FEE-EFB9-4B0E-BDBC-A1197C2D479B}"/>
                </a:ext>
              </a:extLst>
            </p:cNvPr>
            <p:cNvSpPr/>
            <p:nvPr/>
          </p:nvSpPr>
          <p:spPr>
            <a:xfrm>
              <a:off x="4151443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2" name="フリーフォーム: 図形 151">
              <a:extLst>
                <a:ext uri="{FF2B5EF4-FFF2-40B4-BE49-F238E27FC236}">
                  <a16:creationId xmlns:a16="http://schemas.microsoft.com/office/drawing/2014/main" id="{FF863E6D-86C9-4328-92F0-669C6753B0BD}"/>
                </a:ext>
              </a:extLst>
            </p:cNvPr>
            <p:cNvSpPr/>
            <p:nvPr/>
          </p:nvSpPr>
          <p:spPr>
            <a:xfrm>
              <a:off x="4721752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3" name="フリーフォーム: 図形 152">
              <a:extLst>
                <a:ext uri="{FF2B5EF4-FFF2-40B4-BE49-F238E27FC236}">
                  <a16:creationId xmlns:a16="http://schemas.microsoft.com/office/drawing/2014/main" id="{ACD3AF42-7EE2-45DB-89B8-083A3B7570FD}"/>
                </a:ext>
              </a:extLst>
            </p:cNvPr>
            <p:cNvSpPr/>
            <p:nvPr/>
          </p:nvSpPr>
          <p:spPr>
            <a:xfrm>
              <a:off x="5292061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4" name="フリーフォーム: 図形 153">
              <a:extLst>
                <a:ext uri="{FF2B5EF4-FFF2-40B4-BE49-F238E27FC236}">
                  <a16:creationId xmlns:a16="http://schemas.microsoft.com/office/drawing/2014/main" id="{D58E32AE-0F0C-4C1B-8228-82192CF80639}"/>
                </a:ext>
              </a:extLst>
            </p:cNvPr>
            <p:cNvSpPr/>
            <p:nvPr/>
          </p:nvSpPr>
          <p:spPr>
            <a:xfrm>
              <a:off x="5862370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5" name="フリーフォーム: 図形 154">
              <a:extLst>
                <a:ext uri="{FF2B5EF4-FFF2-40B4-BE49-F238E27FC236}">
                  <a16:creationId xmlns:a16="http://schemas.microsoft.com/office/drawing/2014/main" id="{55E125C9-1AB5-40DD-AB4C-9AF2C21383A2}"/>
                </a:ext>
              </a:extLst>
            </p:cNvPr>
            <p:cNvSpPr/>
            <p:nvPr/>
          </p:nvSpPr>
          <p:spPr>
            <a:xfrm>
              <a:off x="6432679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6" name="フリーフォーム: 図形 155">
              <a:extLst>
                <a:ext uri="{FF2B5EF4-FFF2-40B4-BE49-F238E27FC236}">
                  <a16:creationId xmlns:a16="http://schemas.microsoft.com/office/drawing/2014/main" id="{14D3415F-ADA8-4E1D-9DAF-CFB5ABB4C4D6}"/>
                </a:ext>
              </a:extLst>
            </p:cNvPr>
            <p:cNvSpPr/>
            <p:nvPr/>
          </p:nvSpPr>
          <p:spPr>
            <a:xfrm>
              <a:off x="7002988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7" name="フリーフォーム: 図形 156">
              <a:extLst>
                <a:ext uri="{FF2B5EF4-FFF2-40B4-BE49-F238E27FC236}">
                  <a16:creationId xmlns:a16="http://schemas.microsoft.com/office/drawing/2014/main" id="{BF241F34-F254-4614-ADF2-FE55729DF79A}"/>
                </a:ext>
              </a:extLst>
            </p:cNvPr>
            <p:cNvSpPr/>
            <p:nvPr/>
          </p:nvSpPr>
          <p:spPr>
            <a:xfrm>
              <a:off x="7573297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8" name="フリーフォーム: 図形 157">
              <a:extLst>
                <a:ext uri="{FF2B5EF4-FFF2-40B4-BE49-F238E27FC236}">
                  <a16:creationId xmlns:a16="http://schemas.microsoft.com/office/drawing/2014/main" id="{490CFE24-4360-40D9-A8C9-1248CB13F9B9}"/>
                </a:ext>
              </a:extLst>
            </p:cNvPr>
            <p:cNvSpPr/>
            <p:nvPr/>
          </p:nvSpPr>
          <p:spPr>
            <a:xfrm>
              <a:off x="8143606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9" name="フリーフォーム: 図形 158">
              <a:extLst>
                <a:ext uri="{FF2B5EF4-FFF2-40B4-BE49-F238E27FC236}">
                  <a16:creationId xmlns:a16="http://schemas.microsoft.com/office/drawing/2014/main" id="{AE391D15-0B7D-48F6-8D64-1B094676BDF4}"/>
                </a:ext>
              </a:extLst>
            </p:cNvPr>
            <p:cNvSpPr/>
            <p:nvPr/>
          </p:nvSpPr>
          <p:spPr>
            <a:xfrm>
              <a:off x="8713915" y="6212816"/>
              <a:ext cx="478895" cy="506269"/>
            </a:xfrm>
            <a:custGeom>
              <a:avLst/>
              <a:gdLst>
                <a:gd name="connsiteX0" fmla="*/ 1416998 w 5512279"/>
                <a:gd name="connsiteY0" fmla="*/ 0 h 5827362"/>
                <a:gd name="connsiteX1" fmla="*/ 2722644 w 5512279"/>
                <a:gd name="connsiteY1" fmla="*/ 865439 h 5827362"/>
                <a:gd name="connsiteX2" fmla="*/ 2756141 w 5512279"/>
                <a:gd name="connsiteY2" fmla="*/ 973349 h 5827362"/>
                <a:gd name="connsiteX3" fmla="*/ 2789637 w 5512279"/>
                <a:gd name="connsiteY3" fmla="*/ 865439 h 5827362"/>
                <a:gd name="connsiteX4" fmla="*/ 4095280 w 5512279"/>
                <a:gd name="connsiteY4" fmla="*/ 0 h 5827362"/>
                <a:gd name="connsiteX5" fmla="*/ 5512279 w 5512279"/>
                <a:gd name="connsiteY5" fmla="*/ 1416998 h 5827362"/>
                <a:gd name="connsiteX6" fmla="*/ 5188705 w 5512279"/>
                <a:gd name="connsiteY6" fmla="*/ 2318342 h 5827362"/>
                <a:gd name="connsiteX7" fmla="*/ 5127063 w 5512279"/>
                <a:gd name="connsiteY7" fmla="*/ 2386165 h 5827362"/>
                <a:gd name="connsiteX8" fmla="*/ 2747512 w 5512279"/>
                <a:gd name="connsiteY8" fmla="*/ 5827362 h 5827362"/>
                <a:gd name="connsiteX9" fmla="*/ 290208 w 5512279"/>
                <a:gd name="connsiteY9" fmla="*/ 2273723 h 5827362"/>
                <a:gd name="connsiteX10" fmla="*/ 242001 w 5512279"/>
                <a:gd name="connsiteY10" fmla="*/ 2209256 h 5827362"/>
                <a:gd name="connsiteX11" fmla="*/ 0 w 5512279"/>
                <a:gd name="connsiteY11" fmla="*/ 1416998 h 5827362"/>
                <a:gd name="connsiteX12" fmla="*/ 1416998 w 5512279"/>
                <a:gd name="connsiteY12" fmla="*/ 0 h 58273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512279" h="5827362">
                  <a:moveTo>
                    <a:pt x="1416998" y="0"/>
                  </a:moveTo>
                  <a:cubicBezTo>
                    <a:pt x="2003940" y="0"/>
                    <a:pt x="2507532" y="356856"/>
                    <a:pt x="2722644" y="865439"/>
                  </a:cubicBezTo>
                  <a:lnTo>
                    <a:pt x="2756141" y="973349"/>
                  </a:lnTo>
                  <a:lnTo>
                    <a:pt x="2789637" y="865439"/>
                  </a:lnTo>
                  <a:cubicBezTo>
                    <a:pt x="3004749" y="356856"/>
                    <a:pt x="3508341" y="0"/>
                    <a:pt x="4095280" y="0"/>
                  </a:cubicBezTo>
                  <a:cubicBezTo>
                    <a:pt x="4877867" y="0"/>
                    <a:pt x="5512279" y="634411"/>
                    <a:pt x="5512279" y="1416998"/>
                  </a:cubicBezTo>
                  <a:cubicBezTo>
                    <a:pt x="5512279" y="1759381"/>
                    <a:pt x="5390849" y="2073401"/>
                    <a:pt x="5188705" y="2318342"/>
                  </a:cubicBezTo>
                  <a:lnTo>
                    <a:pt x="5127063" y="2386165"/>
                  </a:lnTo>
                  <a:lnTo>
                    <a:pt x="2747512" y="5827362"/>
                  </a:lnTo>
                  <a:lnTo>
                    <a:pt x="290208" y="2273723"/>
                  </a:lnTo>
                  <a:lnTo>
                    <a:pt x="242001" y="2209256"/>
                  </a:lnTo>
                  <a:cubicBezTo>
                    <a:pt x="89214" y="1983102"/>
                    <a:pt x="0" y="1710469"/>
                    <a:pt x="0" y="1416998"/>
                  </a:cubicBezTo>
                  <a:cubicBezTo>
                    <a:pt x="0" y="634411"/>
                    <a:pt x="634411" y="0"/>
                    <a:pt x="1416998" y="0"/>
                  </a:cubicBezTo>
                  <a:close/>
                </a:path>
              </a:pathLst>
            </a:custGeom>
            <a:solidFill>
              <a:srgbClr val="FF33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24631955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グループ化 79">
            <a:extLst>
              <a:ext uri="{FF2B5EF4-FFF2-40B4-BE49-F238E27FC236}">
                <a16:creationId xmlns:a16="http://schemas.microsoft.com/office/drawing/2014/main" id="{2D5E6B06-7BDD-4D3C-A5B9-0015BF9C3533}"/>
              </a:ext>
            </a:extLst>
          </p:cNvPr>
          <p:cNvGrpSpPr/>
          <p:nvPr/>
        </p:nvGrpSpPr>
        <p:grpSpPr>
          <a:xfrm>
            <a:off x="158701" y="144758"/>
            <a:ext cx="9520136" cy="6568484"/>
            <a:chOff x="158701" y="144758"/>
            <a:chExt cx="9520136" cy="6568484"/>
          </a:xfrm>
        </p:grpSpPr>
        <p:sp>
          <p:nvSpPr>
            <p:cNvPr id="2" name="フリーフォーム: 図形 1">
              <a:extLst>
                <a:ext uri="{FF2B5EF4-FFF2-40B4-BE49-F238E27FC236}">
                  <a16:creationId xmlns:a16="http://schemas.microsoft.com/office/drawing/2014/main" id="{C3AD2958-12CD-4AB1-B025-F57D283E9520}"/>
                </a:ext>
              </a:extLst>
            </p:cNvPr>
            <p:cNvSpPr/>
            <p:nvPr/>
          </p:nvSpPr>
          <p:spPr>
            <a:xfrm rot="10800000">
              <a:off x="158701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1B2E4988-406B-49FC-AD3A-E28C19782922}"/>
                </a:ext>
              </a:extLst>
            </p:cNvPr>
            <p:cNvSpPr/>
            <p:nvPr/>
          </p:nvSpPr>
          <p:spPr>
            <a:xfrm rot="10800000">
              <a:off x="681709" y="352737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84181AF0-82A3-4EED-AF1F-025FEAC3148D}"/>
                </a:ext>
              </a:extLst>
            </p:cNvPr>
            <p:cNvSpPr/>
            <p:nvPr/>
          </p:nvSpPr>
          <p:spPr>
            <a:xfrm rot="10800000">
              <a:off x="983478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1AC694B0-BE2E-4077-B6B8-D18A3F6BC31E}"/>
                </a:ext>
              </a:extLst>
            </p:cNvPr>
            <p:cNvSpPr/>
            <p:nvPr/>
          </p:nvSpPr>
          <p:spPr>
            <a:xfrm rot="10800000">
              <a:off x="1506486" y="352737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439EE56E-9DD0-46BA-B996-3304A818EE36}"/>
                </a:ext>
              </a:extLst>
            </p:cNvPr>
            <p:cNvSpPr/>
            <p:nvPr/>
          </p:nvSpPr>
          <p:spPr>
            <a:xfrm rot="10800000">
              <a:off x="1808255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96EDBD4A-4FDA-4E20-9706-14759231E9B3}"/>
                </a:ext>
              </a:extLst>
            </p:cNvPr>
            <p:cNvSpPr/>
            <p:nvPr/>
          </p:nvSpPr>
          <p:spPr>
            <a:xfrm rot="10800000">
              <a:off x="2331263" y="352737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C6DD6D3E-F6FB-456D-A908-C61FA8D1FA75}"/>
                </a:ext>
              </a:extLst>
            </p:cNvPr>
            <p:cNvSpPr/>
            <p:nvPr/>
          </p:nvSpPr>
          <p:spPr>
            <a:xfrm rot="10800000">
              <a:off x="2633032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BA906CB8-B3CE-446D-B505-2FE46DD9A1E9}"/>
                </a:ext>
              </a:extLst>
            </p:cNvPr>
            <p:cNvSpPr/>
            <p:nvPr/>
          </p:nvSpPr>
          <p:spPr>
            <a:xfrm rot="10800000">
              <a:off x="3156040" y="352737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02615635-0B4F-4DA7-9421-934ABD896B5D}"/>
                </a:ext>
              </a:extLst>
            </p:cNvPr>
            <p:cNvSpPr/>
            <p:nvPr/>
          </p:nvSpPr>
          <p:spPr>
            <a:xfrm rot="10800000">
              <a:off x="3457809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973B1B40-A86F-4313-A9F2-6BAB22BD49E3}"/>
                </a:ext>
              </a:extLst>
            </p:cNvPr>
            <p:cNvSpPr/>
            <p:nvPr/>
          </p:nvSpPr>
          <p:spPr>
            <a:xfrm rot="10800000">
              <a:off x="3980817" y="352737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829F79F0-E5A9-4DA6-B6FF-4FC2D9D9749D}"/>
                </a:ext>
              </a:extLst>
            </p:cNvPr>
            <p:cNvSpPr/>
            <p:nvPr/>
          </p:nvSpPr>
          <p:spPr>
            <a:xfrm rot="10800000">
              <a:off x="4282586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46EB683A-B36B-4C6B-8765-D72AF2171FBA}"/>
                </a:ext>
              </a:extLst>
            </p:cNvPr>
            <p:cNvSpPr/>
            <p:nvPr/>
          </p:nvSpPr>
          <p:spPr>
            <a:xfrm rot="10800000">
              <a:off x="4805594" y="352737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FC5325AE-E903-4A54-BFE6-3405C2BD4B14}"/>
                </a:ext>
              </a:extLst>
            </p:cNvPr>
            <p:cNvSpPr/>
            <p:nvPr/>
          </p:nvSpPr>
          <p:spPr>
            <a:xfrm rot="10800000">
              <a:off x="5107363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468B9E53-B8D8-4EDB-8833-898962CC476C}"/>
                </a:ext>
              </a:extLst>
            </p:cNvPr>
            <p:cNvSpPr/>
            <p:nvPr/>
          </p:nvSpPr>
          <p:spPr>
            <a:xfrm rot="10800000">
              <a:off x="5630371" y="352737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140E8F1D-621A-46A3-9DD8-2AB75D278B5A}"/>
                </a:ext>
              </a:extLst>
            </p:cNvPr>
            <p:cNvSpPr/>
            <p:nvPr/>
          </p:nvSpPr>
          <p:spPr>
            <a:xfrm rot="10800000">
              <a:off x="5932140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E8714513-65CF-4B5B-B51C-13CF0E93A8AB}"/>
                </a:ext>
              </a:extLst>
            </p:cNvPr>
            <p:cNvSpPr/>
            <p:nvPr/>
          </p:nvSpPr>
          <p:spPr>
            <a:xfrm rot="10800000">
              <a:off x="6455148" y="352737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DE4FBDDC-5DAE-41A7-9175-1C858A24896F}"/>
                </a:ext>
              </a:extLst>
            </p:cNvPr>
            <p:cNvSpPr/>
            <p:nvPr/>
          </p:nvSpPr>
          <p:spPr>
            <a:xfrm rot="10800000">
              <a:off x="6756917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6CA5D18B-7D9F-4908-9930-61F50EA87CB8}"/>
                </a:ext>
              </a:extLst>
            </p:cNvPr>
            <p:cNvSpPr/>
            <p:nvPr/>
          </p:nvSpPr>
          <p:spPr>
            <a:xfrm rot="10800000">
              <a:off x="7279925" y="352737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442FA686-7329-4ADA-ADA9-B9706E3C2B65}"/>
                </a:ext>
              </a:extLst>
            </p:cNvPr>
            <p:cNvSpPr/>
            <p:nvPr/>
          </p:nvSpPr>
          <p:spPr>
            <a:xfrm rot="10800000">
              <a:off x="7581694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F861A00E-7BB0-4CD9-A092-41517C3C833F}"/>
                </a:ext>
              </a:extLst>
            </p:cNvPr>
            <p:cNvSpPr/>
            <p:nvPr/>
          </p:nvSpPr>
          <p:spPr>
            <a:xfrm rot="10800000">
              <a:off x="8104702" y="352737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34B23911-8F35-422A-91AE-048B3924C9BA}"/>
                </a:ext>
              </a:extLst>
            </p:cNvPr>
            <p:cNvSpPr/>
            <p:nvPr/>
          </p:nvSpPr>
          <p:spPr>
            <a:xfrm rot="10800000">
              <a:off x="8406471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E05CAA73-2AF4-4749-B8F7-4A6DF39AA9F5}"/>
                </a:ext>
              </a:extLst>
            </p:cNvPr>
            <p:cNvSpPr/>
            <p:nvPr/>
          </p:nvSpPr>
          <p:spPr>
            <a:xfrm rot="10800000">
              <a:off x="8929479" y="352737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50FD2C19-A565-47C4-9187-447D3801E4C2}"/>
                </a:ext>
              </a:extLst>
            </p:cNvPr>
            <p:cNvSpPr/>
            <p:nvPr/>
          </p:nvSpPr>
          <p:spPr>
            <a:xfrm rot="10800000">
              <a:off x="9231239" y="14475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AE555B2D-1466-4606-9E2F-AEC6B059309D}"/>
                </a:ext>
              </a:extLst>
            </p:cNvPr>
            <p:cNvSpPr/>
            <p:nvPr/>
          </p:nvSpPr>
          <p:spPr>
            <a:xfrm rot="10800000">
              <a:off x="267641" y="634698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1ECC3049-5BA9-4988-8540-294F1C765B7F}"/>
                </a:ext>
              </a:extLst>
            </p:cNvPr>
            <p:cNvSpPr/>
            <p:nvPr/>
          </p:nvSpPr>
          <p:spPr>
            <a:xfrm rot="10800000">
              <a:off x="158701" y="913823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74BE0C0D-18E9-4389-B474-9B2E63CB5967}"/>
                </a:ext>
              </a:extLst>
            </p:cNvPr>
            <p:cNvSpPr/>
            <p:nvPr/>
          </p:nvSpPr>
          <p:spPr>
            <a:xfrm rot="10800000">
              <a:off x="267641" y="1403763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67EA9923-113F-46A5-B50F-F771524C3335}"/>
                </a:ext>
              </a:extLst>
            </p:cNvPr>
            <p:cNvSpPr/>
            <p:nvPr/>
          </p:nvSpPr>
          <p:spPr>
            <a:xfrm rot="10800000">
              <a:off x="158701" y="168288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614B1188-7A56-46E9-B211-E9D5E85E14F1}"/>
                </a:ext>
              </a:extLst>
            </p:cNvPr>
            <p:cNvSpPr/>
            <p:nvPr/>
          </p:nvSpPr>
          <p:spPr>
            <a:xfrm rot="10800000">
              <a:off x="267641" y="2172828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81A5A0FD-3D92-4C36-B94C-1496CAA231D2}"/>
                </a:ext>
              </a:extLst>
            </p:cNvPr>
            <p:cNvSpPr/>
            <p:nvPr/>
          </p:nvSpPr>
          <p:spPr>
            <a:xfrm rot="10800000">
              <a:off x="158701" y="2451953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F787D747-B40D-4768-8077-99FCBED11E60}"/>
                </a:ext>
              </a:extLst>
            </p:cNvPr>
            <p:cNvSpPr/>
            <p:nvPr/>
          </p:nvSpPr>
          <p:spPr>
            <a:xfrm rot="10800000">
              <a:off x="267641" y="2941893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298A0A29-1DB0-4516-88BC-A8CF1369BAFE}"/>
                </a:ext>
              </a:extLst>
            </p:cNvPr>
            <p:cNvSpPr/>
            <p:nvPr/>
          </p:nvSpPr>
          <p:spPr>
            <a:xfrm rot="10800000">
              <a:off x="158701" y="322101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31E8AA9F-6A35-4F72-917D-6F59E5B54519}"/>
                </a:ext>
              </a:extLst>
            </p:cNvPr>
            <p:cNvSpPr/>
            <p:nvPr/>
          </p:nvSpPr>
          <p:spPr>
            <a:xfrm rot="10800000">
              <a:off x="267641" y="3710958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12567F8C-96A5-45FE-AF41-960BDF5F08FB}"/>
                </a:ext>
              </a:extLst>
            </p:cNvPr>
            <p:cNvSpPr/>
            <p:nvPr/>
          </p:nvSpPr>
          <p:spPr>
            <a:xfrm rot="10800000">
              <a:off x="158701" y="3990083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555601C0-EA36-4E55-A026-B2B5E737C034}"/>
                </a:ext>
              </a:extLst>
            </p:cNvPr>
            <p:cNvSpPr/>
            <p:nvPr/>
          </p:nvSpPr>
          <p:spPr>
            <a:xfrm rot="10800000">
              <a:off x="267641" y="4480023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936B1A80-0CB3-48F2-A4B4-3FA22CA0C917}"/>
                </a:ext>
              </a:extLst>
            </p:cNvPr>
            <p:cNvSpPr/>
            <p:nvPr/>
          </p:nvSpPr>
          <p:spPr>
            <a:xfrm rot="10800000">
              <a:off x="158701" y="475914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1E957DD3-C82D-4139-9974-39490D98B178}"/>
                </a:ext>
              </a:extLst>
            </p:cNvPr>
            <p:cNvSpPr/>
            <p:nvPr/>
          </p:nvSpPr>
          <p:spPr>
            <a:xfrm rot="10800000">
              <a:off x="267641" y="5249088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24DFFF4F-FA24-4514-A801-DB88C85F20AA}"/>
                </a:ext>
              </a:extLst>
            </p:cNvPr>
            <p:cNvSpPr/>
            <p:nvPr/>
          </p:nvSpPr>
          <p:spPr>
            <a:xfrm rot="10800000">
              <a:off x="158701" y="5528213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56AE1EB6-516C-45D4-A257-3F66B0DE6DB9}"/>
                </a:ext>
              </a:extLst>
            </p:cNvPr>
            <p:cNvSpPr/>
            <p:nvPr/>
          </p:nvSpPr>
          <p:spPr>
            <a:xfrm rot="10800000">
              <a:off x="267641" y="6018153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2507A56A-5D73-4121-AFD4-354FB9866E79}"/>
                </a:ext>
              </a:extLst>
            </p:cNvPr>
            <p:cNvSpPr/>
            <p:nvPr/>
          </p:nvSpPr>
          <p:spPr>
            <a:xfrm rot="10800000">
              <a:off x="158701" y="6297285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851CD0F2-2997-48AC-A20E-201C18CA7335}"/>
                </a:ext>
              </a:extLst>
            </p:cNvPr>
            <p:cNvSpPr/>
            <p:nvPr/>
          </p:nvSpPr>
          <p:spPr>
            <a:xfrm rot="10800000">
              <a:off x="9351256" y="634698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A3C30BFF-A5FE-4E36-87EA-CDB4E0DA159E}"/>
                </a:ext>
              </a:extLst>
            </p:cNvPr>
            <p:cNvSpPr/>
            <p:nvPr/>
          </p:nvSpPr>
          <p:spPr>
            <a:xfrm rot="10800000">
              <a:off x="9242316" y="913823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AA9BC897-5FB0-439B-B165-44D7BDE2B29B}"/>
                </a:ext>
              </a:extLst>
            </p:cNvPr>
            <p:cNvSpPr/>
            <p:nvPr/>
          </p:nvSpPr>
          <p:spPr>
            <a:xfrm rot="10800000">
              <a:off x="9351256" y="1403763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369AD854-F5C6-4CE7-A37A-DAFEF5798EB5}"/>
                </a:ext>
              </a:extLst>
            </p:cNvPr>
            <p:cNvSpPr/>
            <p:nvPr/>
          </p:nvSpPr>
          <p:spPr>
            <a:xfrm rot="10800000">
              <a:off x="9242316" y="168288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D139F9E4-47B6-4AF4-AFC4-604F87C9D573}"/>
                </a:ext>
              </a:extLst>
            </p:cNvPr>
            <p:cNvSpPr/>
            <p:nvPr/>
          </p:nvSpPr>
          <p:spPr>
            <a:xfrm rot="10800000">
              <a:off x="9351256" y="2172828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3D29E1B0-F549-4C29-A954-4872E5318A61}"/>
                </a:ext>
              </a:extLst>
            </p:cNvPr>
            <p:cNvSpPr/>
            <p:nvPr/>
          </p:nvSpPr>
          <p:spPr>
            <a:xfrm rot="10800000">
              <a:off x="9242316" y="2451953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4FD43D15-C22E-4DAF-A8B3-AEBE14E3F779}"/>
                </a:ext>
              </a:extLst>
            </p:cNvPr>
            <p:cNvSpPr/>
            <p:nvPr/>
          </p:nvSpPr>
          <p:spPr>
            <a:xfrm rot="10800000">
              <a:off x="9351256" y="2941893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4D9460A3-CAE6-4A12-AA79-0E7E5B1D206C}"/>
                </a:ext>
              </a:extLst>
            </p:cNvPr>
            <p:cNvSpPr/>
            <p:nvPr/>
          </p:nvSpPr>
          <p:spPr>
            <a:xfrm rot="10800000">
              <a:off x="9242316" y="322101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BD3418C2-0459-47E9-864A-788376AE3BA2}"/>
                </a:ext>
              </a:extLst>
            </p:cNvPr>
            <p:cNvSpPr/>
            <p:nvPr/>
          </p:nvSpPr>
          <p:spPr>
            <a:xfrm rot="10800000">
              <a:off x="9351256" y="3710958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4AC19C19-33A9-4E0A-89A2-3A6A9FE4841B}"/>
                </a:ext>
              </a:extLst>
            </p:cNvPr>
            <p:cNvSpPr/>
            <p:nvPr/>
          </p:nvSpPr>
          <p:spPr>
            <a:xfrm rot="10800000">
              <a:off x="9242316" y="3990083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54FBBE0B-6E1D-4F4B-BF79-B81F1D0853BF}"/>
                </a:ext>
              </a:extLst>
            </p:cNvPr>
            <p:cNvSpPr/>
            <p:nvPr/>
          </p:nvSpPr>
          <p:spPr>
            <a:xfrm rot="10800000">
              <a:off x="9351256" y="4480023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744AF32D-B622-44D7-A86D-495B45E8D9D4}"/>
                </a:ext>
              </a:extLst>
            </p:cNvPr>
            <p:cNvSpPr/>
            <p:nvPr/>
          </p:nvSpPr>
          <p:spPr>
            <a:xfrm rot="10800000">
              <a:off x="9242316" y="4759148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5D447FF7-1984-4B45-8027-197853AD3F36}"/>
                </a:ext>
              </a:extLst>
            </p:cNvPr>
            <p:cNvSpPr/>
            <p:nvPr/>
          </p:nvSpPr>
          <p:spPr>
            <a:xfrm rot="10800000">
              <a:off x="9351256" y="5249088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9C463100-AAFE-4014-AA95-CA5EB1B97C59}"/>
                </a:ext>
              </a:extLst>
            </p:cNvPr>
            <p:cNvSpPr/>
            <p:nvPr/>
          </p:nvSpPr>
          <p:spPr>
            <a:xfrm rot="10800000">
              <a:off x="9242316" y="5528213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F56AB0CD-93CA-4590-AE71-EED19F0F26D7}"/>
                </a:ext>
              </a:extLst>
            </p:cNvPr>
            <p:cNvSpPr/>
            <p:nvPr/>
          </p:nvSpPr>
          <p:spPr>
            <a:xfrm rot="10800000">
              <a:off x="9351256" y="6018153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38863947-2EFF-4B5F-B5EF-BF7ED2099880}"/>
                </a:ext>
              </a:extLst>
            </p:cNvPr>
            <p:cNvSpPr/>
            <p:nvPr/>
          </p:nvSpPr>
          <p:spPr>
            <a:xfrm rot="10800000">
              <a:off x="9242316" y="6297285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" name="フリーフォーム: 図形 58">
              <a:extLst>
                <a:ext uri="{FF2B5EF4-FFF2-40B4-BE49-F238E27FC236}">
                  <a16:creationId xmlns:a16="http://schemas.microsoft.com/office/drawing/2014/main" id="{B2D4D823-4913-455B-ABC0-EB7DCD902413}"/>
                </a:ext>
              </a:extLst>
            </p:cNvPr>
            <p:cNvSpPr/>
            <p:nvPr/>
          </p:nvSpPr>
          <p:spPr>
            <a:xfrm rot="10800000">
              <a:off x="681709" y="6503371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フリーフォーム: 図形 59">
              <a:extLst>
                <a:ext uri="{FF2B5EF4-FFF2-40B4-BE49-F238E27FC236}">
                  <a16:creationId xmlns:a16="http://schemas.microsoft.com/office/drawing/2014/main" id="{2460E78D-12C8-4E54-817A-8256D29D3AFB}"/>
                </a:ext>
              </a:extLst>
            </p:cNvPr>
            <p:cNvSpPr/>
            <p:nvPr/>
          </p:nvSpPr>
          <p:spPr>
            <a:xfrm rot="10800000">
              <a:off x="983478" y="6295392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F013D3B6-53AB-4937-8D0B-0F1AF3EA1418}"/>
                </a:ext>
              </a:extLst>
            </p:cNvPr>
            <p:cNvSpPr/>
            <p:nvPr/>
          </p:nvSpPr>
          <p:spPr>
            <a:xfrm rot="10800000">
              <a:off x="1506486" y="6503371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A4378666-4380-4830-B4A4-4EABBC306955}"/>
                </a:ext>
              </a:extLst>
            </p:cNvPr>
            <p:cNvSpPr/>
            <p:nvPr/>
          </p:nvSpPr>
          <p:spPr>
            <a:xfrm rot="10800000">
              <a:off x="1808255" y="6295392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6A83F171-C912-48C0-A982-3BAD4E9FFC41}"/>
                </a:ext>
              </a:extLst>
            </p:cNvPr>
            <p:cNvSpPr/>
            <p:nvPr/>
          </p:nvSpPr>
          <p:spPr>
            <a:xfrm rot="10800000">
              <a:off x="2331263" y="6503371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1A64B39A-4FE4-4DC5-83F6-AD9F33E29ADB}"/>
                </a:ext>
              </a:extLst>
            </p:cNvPr>
            <p:cNvSpPr/>
            <p:nvPr/>
          </p:nvSpPr>
          <p:spPr>
            <a:xfrm rot="10800000">
              <a:off x="2633032" y="6295392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0B336BA3-AF28-4BBA-93DF-68A6C6E96667}"/>
                </a:ext>
              </a:extLst>
            </p:cNvPr>
            <p:cNvSpPr/>
            <p:nvPr/>
          </p:nvSpPr>
          <p:spPr>
            <a:xfrm rot="10800000">
              <a:off x="3156040" y="6503371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A594D6A0-EB7B-4835-AB4F-95ADEB615DC5}"/>
                </a:ext>
              </a:extLst>
            </p:cNvPr>
            <p:cNvSpPr/>
            <p:nvPr/>
          </p:nvSpPr>
          <p:spPr>
            <a:xfrm rot="10800000">
              <a:off x="3457809" y="6295392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B6239756-B333-444C-97BA-F5B86284BAAD}"/>
                </a:ext>
              </a:extLst>
            </p:cNvPr>
            <p:cNvSpPr/>
            <p:nvPr/>
          </p:nvSpPr>
          <p:spPr>
            <a:xfrm rot="10800000">
              <a:off x="3980817" y="6503371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FA39DEAB-D912-4679-9DB8-83EAF3DF193B}"/>
                </a:ext>
              </a:extLst>
            </p:cNvPr>
            <p:cNvSpPr/>
            <p:nvPr/>
          </p:nvSpPr>
          <p:spPr>
            <a:xfrm rot="10800000">
              <a:off x="4282586" y="6295392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3F0AB216-C483-4D9D-9E3C-BC990D7854B3}"/>
                </a:ext>
              </a:extLst>
            </p:cNvPr>
            <p:cNvSpPr/>
            <p:nvPr/>
          </p:nvSpPr>
          <p:spPr>
            <a:xfrm rot="10800000">
              <a:off x="4805594" y="6503371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79926599-B8DF-42E3-A1BD-8C1131082343}"/>
                </a:ext>
              </a:extLst>
            </p:cNvPr>
            <p:cNvSpPr/>
            <p:nvPr/>
          </p:nvSpPr>
          <p:spPr>
            <a:xfrm rot="10800000">
              <a:off x="5107363" y="6295392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D6245E39-0041-4537-B5E6-AACAF3D0B0A7}"/>
                </a:ext>
              </a:extLst>
            </p:cNvPr>
            <p:cNvSpPr/>
            <p:nvPr/>
          </p:nvSpPr>
          <p:spPr>
            <a:xfrm rot="10800000">
              <a:off x="5630371" y="6503371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72CD9B22-5003-4063-9C36-784F37AB2C38}"/>
                </a:ext>
              </a:extLst>
            </p:cNvPr>
            <p:cNvSpPr/>
            <p:nvPr/>
          </p:nvSpPr>
          <p:spPr>
            <a:xfrm rot="10800000">
              <a:off x="5932140" y="6295392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83D35314-65E5-407B-9A6E-86D409AA40ED}"/>
                </a:ext>
              </a:extLst>
            </p:cNvPr>
            <p:cNvSpPr/>
            <p:nvPr/>
          </p:nvSpPr>
          <p:spPr>
            <a:xfrm rot="10800000">
              <a:off x="6455148" y="6503371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65828404-5852-455B-AD22-FD5DD562D5C7}"/>
                </a:ext>
              </a:extLst>
            </p:cNvPr>
            <p:cNvSpPr/>
            <p:nvPr/>
          </p:nvSpPr>
          <p:spPr>
            <a:xfrm rot="10800000">
              <a:off x="6756917" y="6295392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5" name="フリーフォーム: 図形 74">
              <a:extLst>
                <a:ext uri="{FF2B5EF4-FFF2-40B4-BE49-F238E27FC236}">
                  <a16:creationId xmlns:a16="http://schemas.microsoft.com/office/drawing/2014/main" id="{662398E2-B0BD-4579-BCA9-77F1F3DF03B4}"/>
                </a:ext>
              </a:extLst>
            </p:cNvPr>
            <p:cNvSpPr/>
            <p:nvPr/>
          </p:nvSpPr>
          <p:spPr>
            <a:xfrm rot="10800000">
              <a:off x="7279925" y="6503371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CA16A605-0602-4DAA-9C61-3F5055FEA34D}"/>
                </a:ext>
              </a:extLst>
            </p:cNvPr>
            <p:cNvSpPr/>
            <p:nvPr/>
          </p:nvSpPr>
          <p:spPr>
            <a:xfrm rot="10800000">
              <a:off x="7581694" y="6295392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4A1F3C14-870A-4DBF-9E49-FFDEA63B2185}"/>
                </a:ext>
              </a:extLst>
            </p:cNvPr>
            <p:cNvSpPr/>
            <p:nvPr/>
          </p:nvSpPr>
          <p:spPr>
            <a:xfrm rot="10800000">
              <a:off x="8104702" y="6503371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02426F41-C5CA-43EB-97C2-A0A46D4C361E}"/>
                </a:ext>
              </a:extLst>
            </p:cNvPr>
            <p:cNvSpPr/>
            <p:nvPr/>
          </p:nvSpPr>
          <p:spPr>
            <a:xfrm rot="10800000">
              <a:off x="8406471" y="6295392"/>
              <a:ext cx="436521" cy="415957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C35AA9D4-002B-4B81-8D54-8410F4B50BD1}"/>
                </a:ext>
              </a:extLst>
            </p:cNvPr>
            <p:cNvSpPr/>
            <p:nvPr/>
          </p:nvSpPr>
          <p:spPr>
            <a:xfrm rot="10800000">
              <a:off x="8929479" y="6503371"/>
              <a:ext cx="215282" cy="205142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5936010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C3AD2958-12CD-4AB1-B025-F57D283E9520}"/>
              </a:ext>
            </a:extLst>
          </p:cNvPr>
          <p:cNvSpPr/>
          <p:nvPr/>
        </p:nvSpPr>
        <p:spPr>
          <a:xfrm rot="10800000">
            <a:off x="158701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1B2E4988-406B-49FC-AD3A-E28C19782922}"/>
              </a:ext>
            </a:extLst>
          </p:cNvPr>
          <p:cNvSpPr/>
          <p:nvPr/>
        </p:nvSpPr>
        <p:spPr>
          <a:xfrm rot="10800000">
            <a:off x="681709" y="352737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84181AF0-82A3-4EED-AF1F-025FEAC3148D}"/>
              </a:ext>
            </a:extLst>
          </p:cNvPr>
          <p:cNvSpPr/>
          <p:nvPr/>
        </p:nvSpPr>
        <p:spPr>
          <a:xfrm rot="10800000">
            <a:off x="983478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1AC694B0-BE2E-4077-B6B8-D18A3F6BC31E}"/>
              </a:ext>
            </a:extLst>
          </p:cNvPr>
          <p:cNvSpPr/>
          <p:nvPr/>
        </p:nvSpPr>
        <p:spPr>
          <a:xfrm rot="10800000">
            <a:off x="1506486" y="352737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439EE56E-9DD0-46BA-B996-3304A818EE36}"/>
              </a:ext>
            </a:extLst>
          </p:cNvPr>
          <p:cNvSpPr/>
          <p:nvPr/>
        </p:nvSpPr>
        <p:spPr>
          <a:xfrm rot="10800000">
            <a:off x="1808255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96EDBD4A-4FDA-4E20-9706-14759231E9B3}"/>
              </a:ext>
            </a:extLst>
          </p:cNvPr>
          <p:cNvSpPr/>
          <p:nvPr/>
        </p:nvSpPr>
        <p:spPr>
          <a:xfrm rot="10800000">
            <a:off x="2331263" y="352737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C6DD6D3E-F6FB-456D-A908-C61FA8D1FA75}"/>
              </a:ext>
            </a:extLst>
          </p:cNvPr>
          <p:cNvSpPr/>
          <p:nvPr/>
        </p:nvSpPr>
        <p:spPr>
          <a:xfrm rot="10800000">
            <a:off x="2633032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BA906CB8-B3CE-446D-B505-2FE46DD9A1E9}"/>
              </a:ext>
            </a:extLst>
          </p:cNvPr>
          <p:cNvSpPr/>
          <p:nvPr/>
        </p:nvSpPr>
        <p:spPr>
          <a:xfrm rot="10800000">
            <a:off x="3156040" y="352737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フリーフォーム: 図形 9">
            <a:extLst>
              <a:ext uri="{FF2B5EF4-FFF2-40B4-BE49-F238E27FC236}">
                <a16:creationId xmlns:a16="http://schemas.microsoft.com/office/drawing/2014/main" id="{02615635-0B4F-4DA7-9421-934ABD896B5D}"/>
              </a:ext>
            </a:extLst>
          </p:cNvPr>
          <p:cNvSpPr/>
          <p:nvPr/>
        </p:nvSpPr>
        <p:spPr>
          <a:xfrm rot="10800000">
            <a:off x="3457809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フリーフォーム: 図形 10">
            <a:extLst>
              <a:ext uri="{FF2B5EF4-FFF2-40B4-BE49-F238E27FC236}">
                <a16:creationId xmlns:a16="http://schemas.microsoft.com/office/drawing/2014/main" id="{973B1B40-A86F-4313-A9F2-6BAB22BD49E3}"/>
              </a:ext>
            </a:extLst>
          </p:cNvPr>
          <p:cNvSpPr/>
          <p:nvPr/>
        </p:nvSpPr>
        <p:spPr>
          <a:xfrm rot="10800000">
            <a:off x="3980817" y="352737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829F79F0-E5A9-4DA6-B6FF-4FC2D9D9749D}"/>
              </a:ext>
            </a:extLst>
          </p:cNvPr>
          <p:cNvSpPr/>
          <p:nvPr/>
        </p:nvSpPr>
        <p:spPr>
          <a:xfrm rot="10800000">
            <a:off x="4282586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フリーフォーム: 図形 12">
            <a:extLst>
              <a:ext uri="{FF2B5EF4-FFF2-40B4-BE49-F238E27FC236}">
                <a16:creationId xmlns:a16="http://schemas.microsoft.com/office/drawing/2014/main" id="{46EB683A-B36B-4C6B-8765-D72AF2171FBA}"/>
              </a:ext>
            </a:extLst>
          </p:cNvPr>
          <p:cNvSpPr/>
          <p:nvPr/>
        </p:nvSpPr>
        <p:spPr>
          <a:xfrm rot="10800000">
            <a:off x="4805594" y="352737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フリーフォーム: 図形 13">
            <a:extLst>
              <a:ext uri="{FF2B5EF4-FFF2-40B4-BE49-F238E27FC236}">
                <a16:creationId xmlns:a16="http://schemas.microsoft.com/office/drawing/2014/main" id="{FC5325AE-E903-4A54-BFE6-3405C2BD4B14}"/>
              </a:ext>
            </a:extLst>
          </p:cNvPr>
          <p:cNvSpPr/>
          <p:nvPr/>
        </p:nvSpPr>
        <p:spPr>
          <a:xfrm rot="10800000">
            <a:off x="5107363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フリーフォーム: 図形 14">
            <a:extLst>
              <a:ext uri="{FF2B5EF4-FFF2-40B4-BE49-F238E27FC236}">
                <a16:creationId xmlns:a16="http://schemas.microsoft.com/office/drawing/2014/main" id="{468B9E53-B8D8-4EDB-8833-898962CC476C}"/>
              </a:ext>
            </a:extLst>
          </p:cNvPr>
          <p:cNvSpPr/>
          <p:nvPr/>
        </p:nvSpPr>
        <p:spPr>
          <a:xfrm rot="10800000">
            <a:off x="5630371" y="352737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フリーフォーム: 図形 15">
            <a:extLst>
              <a:ext uri="{FF2B5EF4-FFF2-40B4-BE49-F238E27FC236}">
                <a16:creationId xmlns:a16="http://schemas.microsoft.com/office/drawing/2014/main" id="{140E8F1D-621A-46A3-9DD8-2AB75D278B5A}"/>
              </a:ext>
            </a:extLst>
          </p:cNvPr>
          <p:cNvSpPr/>
          <p:nvPr/>
        </p:nvSpPr>
        <p:spPr>
          <a:xfrm rot="10800000">
            <a:off x="5932140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フリーフォーム: 図形 16">
            <a:extLst>
              <a:ext uri="{FF2B5EF4-FFF2-40B4-BE49-F238E27FC236}">
                <a16:creationId xmlns:a16="http://schemas.microsoft.com/office/drawing/2014/main" id="{E8714513-65CF-4B5B-B51C-13CF0E93A8AB}"/>
              </a:ext>
            </a:extLst>
          </p:cNvPr>
          <p:cNvSpPr/>
          <p:nvPr/>
        </p:nvSpPr>
        <p:spPr>
          <a:xfrm rot="10800000">
            <a:off x="6455148" y="352737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フリーフォーム: 図形 17">
            <a:extLst>
              <a:ext uri="{FF2B5EF4-FFF2-40B4-BE49-F238E27FC236}">
                <a16:creationId xmlns:a16="http://schemas.microsoft.com/office/drawing/2014/main" id="{DE4FBDDC-5DAE-41A7-9175-1C858A24896F}"/>
              </a:ext>
            </a:extLst>
          </p:cNvPr>
          <p:cNvSpPr/>
          <p:nvPr/>
        </p:nvSpPr>
        <p:spPr>
          <a:xfrm rot="10800000">
            <a:off x="6756917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フリーフォーム: 図形 18">
            <a:extLst>
              <a:ext uri="{FF2B5EF4-FFF2-40B4-BE49-F238E27FC236}">
                <a16:creationId xmlns:a16="http://schemas.microsoft.com/office/drawing/2014/main" id="{6CA5D18B-7D9F-4908-9930-61F50EA87CB8}"/>
              </a:ext>
            </a:extLst>
          </p:cNvPr>
          <p:cNvSpPr/>
          <p:nvPr/>
        </p:nvSpPr>
        <p:spPr>
          <a:xfrm rot="10800000">
            <a:off x="7279925" y="352737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フリーフォーム: 図形 19">
            <a:extLst>
              <a:ext uri="{FF2B5EF4-FFF2-40B4-BE49-F238E27FC236}">
                <a16:creationId xmlns:a16="http://schemas.microsoft.com/office/drawing/2014/main" id="{442FA686-7329-4ADA-ADA9-B9706E3C2B65}"/>
              </a:ext>
            </a:extLst>
          </p:cNvPr>
          <p:cNvSpPr/>
          <p:nvPr/>
        </p:nvSpPr>
        <p:spPr>
          <a:xfrm rot="10800000">
            <a:off x="7581694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フリーフォーム: 図形 20">
            <a:extLst>
              <a:ext uri="{FF2B5EF4-FFF2-40B4-BE49-F238E27FC236}">
                <a16:creationId xmlns:a16="http://schemas.microsoft.com/office/drawing/2014/main" id="{F861A00E-7BB0-4CD9-A092-41517C3C833F}"/>
              </a:ext>
            </a:extLst>
          </p:cNvPr>
          <p:cNvSpPr/>
          <p:nvPr/>
        </p:nvSpPr>
        <p:spPr>
          <a:xfrm rot="10800000">
            <a:off x="8104702" y="352737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フリーフォーム: 図形 21">
            <a:extLst>
              <a:ext uri="{FF2B5EF4-FFF2-40B4-BE49-F238E27FC236}">
                <a16:creationId xmlns:a16="http://schemas.microsoft.com/office/drawing/2014/main" id="{34B23911-8F35-422A-91AE-048B3924C9BA}"/>
              </a:ext>
            </a:extLst>
          </p:cNvPr>
          <p:cNvSpPr/>
          <p:nvPr/>
        </p:nvSpPr>
        <p:spPr>
          <a:xfrm rot="10800000">
            <a:off x="8406471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フリーフォーム: 図形 22">
            <a:extLst>
              <a:ext uri="{FF2B5EF4-FFF2-40B4-BE49-F238E27FC236}">
                <a16:creationId xmlns:a16="http://schemas.microsoft.com/office/drawing/2014/main" id="{E05CAA73-2AF4-4749-B8F7-4A6DF39AA9F5}"/>
              </a:ext>
            </a:extLst>
          </p:cNvPr>
          <p:cNvSpPr/>
          <p:nvPr/>
        </p:nvSpPr>
        <p:spPr>
          <a:xfrm rot="10800000">
            <a:off x="8929479" y="352737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フリーフォーム: 図形 23">
            <a:extLst>
              <a:ext uri="{FF2B5EF4-FFF2-40B4-BE49-F238E27FC236}">
                <a16:creationId xmlns:a16="http://schemas.microsoft.com/office/drawing/2014/main" id="{50FD2C19-A565-47C4-9187-447D3801E4C2}"/>
              </a:ext>
            </a:extLst>
          </p:cNvPr>
          <p:cNvSpPr/>
          <p:nvPr/>
        </p:nvSpPr>
        <p:spPr>
          <a:xfrm rot="10800000">
            <a:off x="9231239" y="144758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フリーフォーム: 図形 41">
            <a:extLst>
              <a:ext uri="{FF2B5EF4-FFF2-40B4-BE49-F238E27FC236}">
                <a16:creationId xmlns:a16="http://schemas.microsoft.com/office/drawing/2014/main" id="{2507A56A-5D73-4121-AFD4-354FB9866E79}"/>
              </a:ext>
            </a:extLst>
          </p:cNvPr>
          <p:cNvSpPr/>
          <p:nvPr/>
        </p:nvSpPr>
        <p:spPr>
          <a:xfrm rot="10800000">
            <a:off x="158701" y="6297285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8" name="フリーフォーム: 図形 57">
            <a:extLst>
              <a:ext uri="{FF2B5EF4-FFF2-40B4-BE49-F238E27FC236}">
                <a16:creationId xmlns:a16="http://schemas.microsoft.com/office/drawing/2014/main" id="{38863947-2EFF-4B5F-B5EF-BF7ED2099880}"/>
              </a:ext>
            </a:extLst>
          </p:cNvPr>
          <p:cNvSpPr/>
          <p:nvPr/>
        </p:nvSpPr>
        <p:spPr>
          <a:xfrm rot="10800000">
            <a:off x="9242316" y="6297285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フリーフォーム: 図形 58">
            <a:extLst>
              <a:ext uri="{FF2B5EF4-FFF2-40B4-BE49-F238E27FC236}">
                <a16:creationId xmlns:a16="http://schemas.microsoft.com/office/drawing/2014/main" id="{B2D4D823-4913-455B-ABC0-EB7DCD902413}"/>
              </a:ext>
            </a:extLst>
          </p:cNvPr>
          <p:cNvSpPr/>
          <p:nvPr/>
        </p:nvSpPr>
        <p:spPr>
          <a:xfrm rot="10800000">
            <a:off x="681709" y="6503371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2460E78D-12C8-4E54-817A-8256D29D3AFB}"/>
              </a:ext>
            </a:extLst>
          </p:cNvPr>
          <p:cNvSpPr/>
          <p:nvPr/>
        </p:nvSpPr>
        <p:spPr>
          <a:xfrm rot="10800000">
            <a:off x="983478" y="6295392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フリーフォーム: 図形 60">
            <a:extLst>
              <a:ext uri="{FF2B5EF4-FFF2-40B4-BE49-F238E27FC236}">
                <a16:creationId xmlns:a16="http://schemas.microsoft.com/office/drawing/2014/main" id="{F013D3B6-53AB-4937-8D0B-0F1AF3EA1418}"/>
              </a:ext>
            </a:extLst>
          </p:cNvPr>
          <p:cNvSpPr/>
          <p:nvPr/>
        </p:nvSpPr>
        <p:spPr>
          <a:xfrm rot="10800000">
            <a:off x="1506486" y="6503371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2" name="フリーフォーム: 図形 61">
            <a:extLst>
              <a:ext uri="{FF2B5EF4-FFF2-40B4-BE49-F238E27FC236}">
                <a16:creationId xmlns:a16="http://schemas.microsoft.com/office/drawing/2014/main" id="{A4378666-4380-4830-B4A4-4EABBC306955}"/>
              </a:ext>
            </a:extLst>
          </p:cNvPr>
          <p:cNvSpPr/>
          <p:nvPr/>
        </p:nvSpPr>
        <p:spPr>
          <a:xfrm rot="10800000">
            <a:off x="1808255" y="6295392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3" name="フリーフォーム: 図形 62">
            <a:extLst>
              <a:ext uri="{FF2B5EF4-FFF2-40B4-BE49-F238E27FC236}">
                <a16:creationId xmlns:a16="http://schemas.microsoft.com/office/drawing/2014/main" id="{6A83F171-C912-48C0-A982-3BAD4E9FFC41}"/>
              </a:ext>
            </a:extLst>
          </p:cNvPr>
          <p:cNvSpPr/>
          <p:nvPr/>
        </p:nvSpPr>
        <p:spPr>
          <a:xfrm rot="10800000">
            <a:off x="2331263" y="6503371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4" name="フリーフォーム: 図形 63">
            <a:extLst>
              <a:ext uri="{FF2B5EF4-FFF2-40B4-BE49-F238E27FC236}">
                <a16:creationId xmlns:a16="http://schemas.microsoft.com/office/drawing/2014/main" id="{1A64B39A-4FE4-4DC5-83F6-AD9F33E29ADB}"/>
              </a:ext>
            </a:extLst>
          </p:cNvPr>
          <p:cNvSpPr/>
          <p:nvPr/>
        </p:nvSpPr>
        <p:spPr>
          <a:xfrm rot="10800000">
            <a:off x="2633032" y="6295392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5" name="フリーフォーム: 図形 64">
            <a:extLst>
              <a:ext uri="{FF2B5EF4-FFF2-40B4-BE49-F238E27FC236}">
                <a16:creationId xmlns:a16="http://schemas.microsoft.com/office/drawing/2014/main" id="{0B336BA3-AF28-4BBA-93DF-68A6C6E96667}"/>
              </a:ext>
            </a:extLst>
          </p:cNvPr>
          <p:cNvSpPr/>
          <p:nvPr/>
        </p:nvSpPr>
        <p:spPr>
          <a:xfrm rot="10800000">
            <a:off x="3156040" y="6503371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フリーフォーム: 図形 65">
            <a:extLst>
              <a:ext uri="{FF2B5EF4-FFF2-40B4-BE49-F238E27FC236}">
                <a16:creationId xmlns:a16="http://schemas.microsoft.com/office/drawing/2014/main" id="{A594D6A0-EB7B-4835-AB4F-95ADEB615DC5}"/>
              </a:ext>
            </a:extLst>
          </p:cNvPr>
          <p:cNvSpPr/>
          <p:nvPr/>
        </p:nvSpPr>
        <p:spPr>
          <a:xfrm rot="10800000">
            <a:off x="3457809" y="6295392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7" name="フリーフォーム: 図形 66">
            <a:extLst>
              <a:ext uri="{FF2B5EF4-FFF2-40B4-BE49-F238E27FC236}">
                <a16:creationId xmlns:a16="http://schemas.microsoft.com/office/drawing/2014/main" id="{B6239756-B333-444C-97BA-F5B86284BAAD}"/>
              </a:ext>
            </a:extLst>
          </p:cNvPr>
          <p:cNvSpPr/>
          <p:nvPr/>
        </p:nvSpPr>
        <p:spPr>
          <a:xfrm rot="10800000">
            <a:off x="3980817" y="6503371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8" name="フリーフォーム: 図形 67">
            <a:extLst>
              <a:ext uri="{FF2B5EF4-FFF2-40B4-BE49-F238E27FC236}">
                <a16:creationId xmlns:a16="http://schemas.microsoft.com/office/drawing/2014/main" id="{FA39DEAB-D912-4679-9DB8-83EAF3DF193B}"/>
              </a:ext>
            </a:extLst>
          </p:cNvPr>
          <p:cNvSpPr/>
          <p:nvPr/>
        </p:nvSpPr>
        <p:spPr>
          <a:xfrm rot="10800000">
            <a:off x="4282586" y="6295392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9" name="フリーフォーム: 図形 68">
            <a:extLst>
              <a:ext uri="{FF2B5EF4-FFF2-40B4-BE49-F238E27FC236}">
                <a16:creationId xmlns:a16="http://schemas.microsoft.com/office/drawing/2014/main" id="{3F0AB216-C483-4D9D-9E3C-BC990D7854B3}"/>
              </a:ext>
            </a:extLst>
          </p:cNvPr>
          <p:cNvSpPr/>
          <p:nvPr/>
        </p:nvSpPr>
        <p:spPr>
          <a:xfrm rot="10800000">
            <a:off x="4805594" y="6503371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0" name="フリーフォーム: 図形 69">
            <a:extLst>
              <a:ext uri="{FF2B5EF4-FFF2-40B4-BE49-F238E27FC236}">
                <a16:creationId xmlns:a16="http://schemas.microsoft.com/office/drawing/2014/main" id="{79926599-B8DF-42E3-A1BD-8C1131082343}"/>
              </a:ext>
            </a:extLst>
          </p:cNvPr>
          <p:cNvSpPr/>
          <p:nvPr/>
        </p:nvSpPr>
        <p:spPr>
          <a:xfrm rot="10800000">
            <a:off x="5107363" y="6295392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1" name="フリーフォーム: 図形 70">
            <a:extLst>
              <a:ext uri="{FF2B5EF4-FFF2-40B4-BE49-F238E27FC236}">
                <a16:creationId xmlns:a16="http://schemas.microsoft.com/office/drawing/2014/main" id="{D6245E39-0041-4537-B5E6-AACAF3D0B0A7}"/>
              </a:ext>
            </a:extLst>
          </p:cNvPr>
          <p:cNvSpPr/>
          <p:nvPr/>
        </p:nvSpPr>
        <p:spPr>
          <a:xfrm rot="10800000">
            <a:off x="5630371" y="6503371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2" name="フリーフォーム: 図形 71">
            <a:extLst>
              <a:ext uri="{FF2B5EF4-FFF2-40B4-BE49-F238E27FC236}">
                <a16:creationId xmlns:a16="http://schemas.microsoft.com/office/drawing/2014/main" id="{72CD9B22-5003-4063-9C36-784F37AB2C38}"/>
              </a:ext>
            </a:extLst>
          </p:cNvPr>
          <p:cNvSpPr/>
          <p:nvPr/>
        </p:nvSpPr>
        <p:spPr>
          <a:xfrm rot="10800000">
            <a:off x="5932140" y="6295392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3" name="フリーフォーム: 図形 72">
            <a:extLst>
              <a:ext uri="{FF2B5EF4-FFF2-40B4-BE49-F238E27FC236}">
                <a16:creationId xmlns:a16="http://schemas.microsoft.com/office/drawing/2014/main" id="{83D35314-65E5-407B-9A6E-86D409AA40ED}"/>
              </a:ext>
            </a:extLst>
          </p:cNvPr>
          <p:cNvSpPr/>
          <p:nvPr/>
        </p:nvSpPr>
        <p:spPr>
          <a:xfrm rot="10800000">
            <a:off x="6455148" y="6503371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4" name="フリーフォーム: 図形 73">
            <a:extLst>
              <a:ext uri="{FF2B5EF4-FFF2-40B4-BE49-F238E27FC236}">
                <a16:creationId xmlns:a16="http://schemas.microsoft.com/office/drawing/2014/main" id="{65828404-5852-455B-AD22-FD5DD562D5C7}"/>
              </a:ext>
            </a:extLst>
          </p:cNvPr>
          <p:cNvSpPr/>
          <p:nvPr/>
        </p:nvSpPr>
        <p:spPr>
          <a:xfrm rot="10800000">
            <a:off x="6756917" y="6295392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5" name="フリーフォーム: 図形 74">
            <a:extLst>
              <a:ext uri="{FF2B5EF4-FFF2-40B4-BE49-F238E27FC236}">
                <a16:creationId xmlns:a16="http://schemas.microsoft.com/office/drawing/2014/main" id="{662398E2-B0BD-4579-BCA9-77F1F3DF03B4}"/>
              </a:ext>
            </a:extLst>
          </p:cNvPr>
          <p:cNvSpPr/>
          <p:nvPr/>
        </p:nvSpPr>
        <p:spPr>
          <a:xfrm rot="10800000">
            <a:off x="7279925" y="6503371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6" name="フリーフォーム: 図形 75">
            <a:extLst>
              <a:ext uri="{FF2B5EF4-FFF2-40B4-BE49-F238E27FC236}">
                <a16:creationId xmlns:a16="http://schemas.microsoft.com/office/drawing/2014/main" id="{CA16A605-0602-4DAA-9C61-3F5055FEA34D}"/>
              </a:ext>
            </a:extLst>
          </p:cNvPr>
          <p:cNvSpPr/>
          <p:nvPr/>
        </p:nvSpPr>
        <p:spPr>
          <a:xfrm rot="10800000">
            <a:off x="7581694" y="6295392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" name="フリーフォーム: 図形 76">
            <a:extLst>
              <a:ext uri="{FF2B5EF4-FFF2-40B4-BE49-F238E27FC236}">
                <a16:creationId xmlns:a16="http://schemas.microsoft.com/office/drawing/2014/main" id="{4A1F3C14-870A-4DBF-9E49-FFDEA63B2185}"/>
              </a:ext>
            </a:extLst>
          </p:cNvPr>
          <p:cNvSpPr/>
          <p:nvPr/>
        </p:nvSpPr>
        <p:spPr>
          <a:xfrm rot="10800000">
            <a:off x="8104702" y="6503371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8" name="フリーフォーム: 図形 77">
            <a:extLst>
              <a:ext uri="{FF2B5EF4-FFF2-40B4-BE49-F238E27FC236}">
                <a16:creationId xmlns:a16="http://schemas.microsoft.com/office/drawing/2014/main" id="{02426F41-C5CA-43EB-97C2-A0A46D4C361E}"/>
              </a:ext>
            </a:extLst>
          </p:cNvPr>
          <p:cNvSpPr/>
          <p:nvPr/>
        </p:nvSpPr>
        <p:spPr>
          <a:xfrm rot="10800000">
            <a:off x="8406471" y="6295392"/>
            <a:ext cx="436521" cy="415957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9" name="フリーフォーム: 図形 78">
            <a:extLst>
              <a:ext uri="{FF2B5EF4-FFF2-40B4-BE49-F238E27FC236}">
                <a16:creationId xmlns:a16="http://schemas.microsoft.com/office/drawing/2014/main" id="{C35AA9D4-002B-4B81-8D54-8410F4B50BD1}"/>
              </a:ext>
            </a:extLst>
          </p:cNvPr>
          <p:cNvSpPr/>
          <p:nvPr/>
        </p:nvSpPr>
        <p:spPr>
          <a:xfrm rot="10800000">
            <a:off x="8929479" y="6503371"/>
            <a:ext cx="215282" cy="205142"/>
          </a:xfrm>
          <a:custGeom>
            <a:avLst/>
            <a:gdLst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  <a:gd name="connsiteX0" fmla="*/ 2710209 w 3487790"/>
              <a:gd name="connsiteY0" fmla="*/ 4117108 h 4117116"/>
              <a:gd name="connsiteX1" fmla="*/ 1810598 w 3487790"/>
              <a:gd name="connsiteY1" fmla="*/ 3409723 h 4117116"/>
              <a:gd name="connsiteX2" fmla="*/ 1744077 w 3487790"/>
              <a:gd name="connsiteY2" fmla="*/ 3219943 h 4117116"/>
              <a:gd name="connsiteX3" fmla="*/ 1688662 w 3487790"/>
              <a:gd name="connsiteY3" fmla="*/ 3382914 h 4117116"/>
              <a:gd name="connsiteX4" fmla="*/ 777581 w 3487790"/>
              <a:gd name="connsiteY4" fmla="*/ 4117108 h 4117116"/>
              <a:gd name="connsiteX5" fmla="*/ 599807 w 3487790"/>
              <a:gd name="connsiteY5" fmla="*/ 4094235 h 4117116"/>
              <a:gd name="connsiteX6" fmla="*/ 53131 w 3487790"/>
              <a:gd name="connsiteY6" fmla="*/ 2728920 h 4117116"/>
              <a:gd name="connsiteX7" fmla="*/ 131837 w 3487790"/>
              <a:gd name="connsiteY7" fmla="*/ 2504372 h 4117116"/>
              <a:gd name="connsiteX8" fmla="*/ 146109 w 3487790"/>
              <a:gd name="connsiteY8" fmla="*/ 2477624 h 4117116"/>
              <a:gd name="connsiteX9" fmla="*/ 144051 w 3487790"/>
              <a:gd name="connsiteY9" fmla="*/ 2477624 h 4117116"/>
              <a:gd name="connsiteX10" fmla="*/ 155904 w 3487790"/>
              <a:gd name="connsiteY10" fmla="*/ 2459267 h 4117116"/>
              <a:gd name="connsiteX11" fmla="*/ 238643 w 3487790"/>
              <a:gd name="connsiteY11" fmla="*/ 2304203 h 4117116"/>
              <a:gd name="connsiteX12" fmla="*/ 357192 w 3487790"/>
              <a:gd name="connsiteY12" fmla="*/ 2147540 h 4117116"/>
              <a:gd name="connsiteX13" fmla="*/ 1743894 w 3487790"/>
              <a:gd name="connsiteY13" fmla="*/ 0 h 4117116"/>
              <a:gd name="connsiteX14" fmla="*/ 3130585 w 3487790"/>
              <a:gd name="connsiteY14" fmla="*/ 2147523 h 4117116"/>
              <a:gd name="connsiteX15" fmla="*/ 3249147 w 3487790"/>
              <a:gd name="connsiteY15" fmla="*/ 2304203 h 4117116"/>
              <a:gd name="connsiteX16" fmla="*/ 3331895 w 3487790"/>
              <a:gd name="connsiteY16" fmla="*/ 2459284 h 4117116"/>
              <a:gd name="connsiteX17" fmla="*/ 3343737 w 3487790"/>
              <a:gd name="connsiteY17" fmla="*/ 2477624 h 4117116"/>
              <a:gd name="connsiteX18" fmla="*/ 3341680 w 3487790"/>
              <a:gd name="connsiteY18" fmla="*/ 2477624 h 4117116"/>
              <a:gd name="connsiteX19" fmla="*/ 3355953 w 3487790"/>
              <a:gd name="connsiteY19" fmla="*/ 2504372 h 4117116"/>
              <a:gd name="connsiteX20" fmla="*/ 3434659 w 3487790"/>
              <a:gd name="connsiteY20" fmla="*/ 2728921 h 4117116"/>
              <a:gd name="connsiteX21" fmla="*/ 2887983 w 3487790"/>
              <a:gd name="connsiteY21" fmla="*/ 4094236 h 4117116"/>
              <a:gd name="connsiteX22" fmla="*/ 2710209 w 3487790"/>
              <a:gd name="connsiteY22" fmla="*/ 4117108 h 41171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</a:cxnLst>
            <a:rect l="l" t="t" r="r" b="b"/>
            <a:pathLst>
              <a:path w="3487790" h="4117116">
                <a:moveTo>
                  <a:pt x="2710209" y="4117108"/>
                </a:moveTo>
                <a:cubicBezTo>
                  <a:pt x="2353316" y="4115321"/>
                  <a:pt x="1997660" y="3835659"/>
                  <a:pt x="1810598" y="3409723"/>
                </a:cubicBezTo>
                <a:lnTo>
                  <a:pt x="1744077" y="3219943"/>
                </a:lnTo>
                <a:lnTo>
                  <a:pt x="1688662" y="3382914"/>
                </a:lnTo>
                <a:cubicBezTo>
                  <a:pt x="1504948" y="3823887"/>
                  <a:pt x="1141908" y="4115283"/>
                  <a:pt x="777581" y="4117108"/>
                </a:cubicBezTo>
                <a:cubicBezTo>
                  <a:pt x="718098" y="4117405"/>
                  <a:pt x="658581" y="4109985"/>
                  <a:pt x="599807" y="4094235"/>
                </a:cubicBezTo>
                <a:cubicBezTo>
                  <a:pt x="129600" y="3968243"/>
                  <a:pt x="-115156" y="3356972"/>
                  <a:pt x="53131" y="2728920"/>
                </a:cubicBezTo>
                <a:cubicBezTo>
                  <a:pt x="74167" y="2650414"/>
                  <a:pt x="100660" y="2575361"/>
                  <a:pt x="131837" y="2504372"/>
                </a:cubicBezTo>
                <a:lnTo>
                  <a:pt x="146109" y="2477624"/>
                </a:lnTo>
                <a:lnTo>
                  <a:pt x="144051" y="2477624"/>
                </a:lnTo>
                <a:lnTo>
                  <a:pt x="155904" y="2459267"/>
                </a:lnTo>
                <a:lnTo>
                  <a:pt x="238643" y="2304203"/>
                </a:lnTo>
                <a:lnTo>
                  <a:pt x="357192" y="2147540"/>
                </a:lnTo>
                <a:cubicBezTo>
                  <a:pt x="819426" y="1431693"/>
                  <a:pt x="1437126" y="1083517"/>
                  <a:pt x="1743894" y="0"/>
                </a:cubicBezTo>
                <a:cubicBezTo>
                  <a:pt x="2022395" y="1066002"/>
                  <a:pt x="2668355" y="1431682"/>
                  <a:pt x="3130585" y="2147523"/>
                </a:cubicBezTo>
                <a:lnTo>
                  <a:pt x="3249147" y="2304203"/>
                </a:lnTo>
                <a:lnTo>
                  <a:pt x="3331895" y="2459284"/>
                </a:lnTo>
                <a:lnTo>
                  <a:pt x="3343737" y="2477624"/>
                </a:lnTo>
                <a:lnTo>
                  <a:pt x="3341680" y="2477624"/>
                </a:lnTo>
                <a:lnTo>
                  <a:pt x="3355953" y="2504372"/>
                </a:lnTo>
                <a:cubicBezTo>
                  <a:pt x="3387130" y="2575362"/>
                  <a:pt x="3413623" y="2650414"/>
                  <a:pt x="3434659" y="2728921"/>
                </a:cubicBezTo>
                <a:cubicBezTo>
                  <a:pt x="3602946" y="3356972"/>
                  <a:pt x="3358190" y="3968245"/>
                  <a:pt x="2887983" y="4094236"/>
                </a:cubicBezTo>
                <a:cubicBezTo>
                  <a:pt x="2829208" y="4109986"/>
                  <a:pt x="2769692" y="4117406"/>
                  <a:pt x="2710209" y="4117108"/>
                </a:cubicBezTo>
                <a:close/>
              </a:path>
            </a:pathLst>
          </a:cu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51BDD1B4-F0CF-4F99-A80B-A799F37EB6E7}"/>
              </a:ext>
            </a:extLst>
          </p:cNvPr>
          <p:cNvGrpSpPr/>
          <p:nvPr/>
        </p:nvGrpSpPr>
        <p:grpSpPr>
          <a:xfrm>
            <a:off x="251140" y="714100"/>
            <a:ext cx="9324180" cy="297196"/>
            <a:chOff x="251140" y="714100"/>
            <a:chExt cx="9324180" cy="297196"/>
          </a:xfrm>
        </p:grpSpPr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4472578A-F1CB-43CF-B890-787EB75BA714}"/>
                </a:ext>
              </a:extLst>
            </p:cNvPr>
            <p:cNvSpPr/>
            <p:nvPr/>
          </p:nvSpPr>
          <p:spPr>
            <a:xfrm rot="10800000">
              <a:off x="251140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B8115742-8704-4D54-A614-8C6856E4AC5F}"/>
                </a:ext>
              </a:extLst>
            </p:cNvPr>
            <p:cNvSpPr/>
            <p:nvPr/>
          </p:nvSpPr>
          <p:spPr>
            <a:xfrm rot="10800000">
              <a:off x="727298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5D2051DE-39CE-4507-B842-5F7C712A57D3}"/>
                </a:ext>
              </a:extLst>
            </p:cNvPr>
            <p:cNvSpPr/>
            <p:nvPr/>
          </p:nvSpPr>
          <p:spPr>
            <a:xfrm rot="10800000">
              <a:off x="1075917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5BF3C8F5-1C8B-474A-84EB-9C77AC824D93}"/>
                </a:ext>
              </a:extLst>
            </p:cNvPr>
            <p:cNvSpPr/>
            <p:nvPr/>
          </p:nvSpPr>
          <p:spPr>
            <a:xfrm rot="10800000">
              <a:off x="1552075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フリーフォーム: 図形 84">
              <a:extLst>
                <a:ext uri="{FF2B5EF4-FFF2-40B4-BE49-F238E27FC236}">
                  <a16:creationId xmlns:a16="http://schemas.microsoft.com/office/drawing/2014/main" id="{8428678D-C9D7-4DB5-B0BF-8089942A8584}"/>
                </a:ext>
              </a:extLst>
            </p:cNvPr>
            <p:cNvSpPr/>
            <p:nvPr/>
          </p:nvSpPr>
          <p:spPr>
            <a:xfrm rot="10800000">
              <a:off x="1900694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0A28C8F8-2524-42E1-81EA-AF4576CB1D96}"/>
                </a:ext>
              </a:extLst>
            </p:cNvPr>
            <p:cNvSpPr/>
            <p:nvPr/>
          </p:nvSpPr>
          <p:spPr>
            <a:xfrm rot="10800000">
              <a:off x="2376852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" name="フリーフォーム: 図形 86">
              <a:extLst>
                <a:ext uri="{FF2B5EF4-FFF2-40B4-BE49-F238E27FC236}">
                  <a16:creationId xmlns:a16="http://schemas.microsoft.com/office/drawing/2014/main" id="{43DBF6BA-F02C-40E4-9547-0C7C688AA537}"/>
                </a:ext>
              </a:extLst>
            </p:cNvPr>
            <p:cNvSpPr/>
            <p:nvPr/>
          </p:nvSpPr>
          <p:spPr>
            <a:xfrm rot="10800000">
              <a:off x="2725471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347C0DC1-7484-45E9-92F4-C1C20605F3E0}"/>
                </a:ext>
              </a:extLst>
            </p:cNvPr>
            <p:cNvSpPr/>
            <p:nvPr/>
          </p:nvSpPr>
          <p:spPr>
            <a:xfrm rot="10800000">
              <a:off x="3201629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242951A9-738E-4F07-9D50-6D4DCF0D1F72}"/>
                </a:ext>
              </a:extLst>
            </p:cNvPr>
            <p:cNvSpPr/>
            <p:nvPr/>
          </p:nvSpPr>
          <p:spPr>
            <a:xfrm rot="10800000">
              <a:off x="3550248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" name="フリーフォーム: 図形 89">
              <a:extLst>
                <a:ext uri="{FF2B5EF4-FFF2-40B4-BE49-F238E27FC236}">
                  <a16:creationId xmlns:a16="http://schemas.microsoft.com/office/drawing/2014/main" id="{E1EE2EEE-27D4-44F3-8AE1-62DFEA61CD88}"/>
                </a:ext>
              </a:extLst>
            </p:cNvPr>
            <p:cNvSpPr/>
            <p:nvPr/>
          </p:nvSpPr>
          <p:spPr>
            <a:xfrm rot="10800000">
              <a:off x="4026406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5820BFB7-8E85-4809-A8E1-0137CE442012}"/>
                </a:ext>
              </a:extLst>
            </p:cNvPr>
            <p:cNvSpPr/>
            <p:nvPr/>
          </p:nvSpPr>
          <p:spPr>
            <a:xfrm rot="10800000">
              <a:off x="4375025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A1680D3C-DA3B-496E-B683-83F4CAFAB6D4}"/>
                </a:ext>
              </a:extLst>
            </p:cNvPr>
            <p:cNvSpPr/>
            <p:nvPr/>
          </p:nvSpPr>
          <p:spPr>
            <a:xfrm rot="10800000">
              <a:off x="4851183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A8B85047-2AD1-4118-A52F-A13C4408A276}"/>
                </a:ext>
              </a:extLst>
            </p:cNvPr>
            <p:cNvSpPr/>
            <p:nvPr/>
          </p:nvSpPr>
          <p:spPr>
            <a:xfrm rot="10800000">
              <a:off x="5199802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" name="フリーフォーム: 図形 93">
              <a:extLst>
                <a:ext uri="{FF2B5EF4-FFF2-40B4-BE49-F238E27FC236}">
                  <a16:creationId xmlns:a16="http://schemas.microsoft.com/office/drawing/2014/main" id="{D11A0A33-8528-4106-A795-47EF9D1013CB}"/>
                </a:ext>
              </a:extLst>
            </p:cNvPr>
            <p:cNvSpPr/>
            <p:nvPr/>
          </p:nvSpPr>
          <p:spPr>
            <a:xfrm rot="10800000">
              <a:off x="5675960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5" name="フリーフォーム: 図形 94">
              <a:extLst>
                <a:ext uri="{FF2B5EF4-FFF2-40B4-BE49-F238E27FC236}">
                  <a16:creationId xmlns:a16="http://schemas.microsoft.com/office/drawing/2014/main" id="{DDAF47D4-B8D7-45E3-9F89-E86B5AA491BC}"/>
                </a:ext>
              </a:extLst>
            </p:cNvPr>
            <p:cNvSpPr/>
            <p:nvPr/>
          </p:nvSpPr>
          <p:spPr>
            <a:xfrm rot="10800000">
              <a:off x="6024579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AD5B578E-4F09-45D1-9A57-2666F90BFB6B}"/>
                </a:ext>
              </a:extLst>
            </p:cNvPr>
            <p:cNvSpPr/>
            <p:nvPr/>
          </p:nvSpPr>
          <p:spPr>
            <a:xfrm rot="10800000">
              <a:off x="6500737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7" name="フリーフォーム: 図形 96">
              <a:extLst>
                <a:ext uri="{FF2B5EF4-FFF2-40B4-BE49-F238E27FC236}">
                  <a16:creationId xmlns:a16="http://schemas.microsoft.com/office/drawing/2014/main" id="{53E7B964-EC5E-4E36-A858-C6F808E11344}"/>
                </a:ext>
              </a:extLst>
            </p:cNvPr>
            <p:cNvSpPr/>
            <p:nvPr/>
          </p:nvSpPr>
          <p:spPr>
            <a:xfrm rot="10800000">
              <a:off x="6849356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B7BA12FB-2806-40E6-AE54-6F9152697F74}"/>
                </a:ext>
              </a:extLst>
            </p:cNvPr>
            <p:cNvSpPr/>
            <p:nvPr/>
          </p:nvSpPr>
          <p:spPr>
            <a:xfrm rot="10800000">
              <a:off x="7325514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9" name="フリーフォーム: 図形 98">
              <a:extLst>
                <a:ext uri="{FF2B5EF4-FFF2-40B4-BE49-F238E27FC236}">
                  <a16:creationId xmlns:a16="http://schemas.microsoft.com/office/drawing/2014/main" id="{30842ECE-17A6-4266-AE8E-6DE6EC795B3A}"/>
                </a:ext>
              </a:extLst>
            </p:cNvPr>
            <p:cNvSpPr/>
            <p:nvPr/>
          </p:nvSpPr>
          <p:spPr>
            <a:xfrm rot="10800000">
              <a:off x="7674133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0" name="フリーフォーム: 図形 99">
              <a:extLst>
                <a:ext uri="{FF2B5EF4-FFF2-40B4-BE49-F238E27FC236}">
                  <a16:creationId xmlns:a16="http://schemas.microsoft.com/office/drawing/2014/main" id="{04CFFD67-B82C-4297-84B0-17659D93FD13}"/>
                </a:ext>
              </a:extLst>
            </p:cNvPr>
            <p:cNvSpPr/>
            <p:nvPr/>
          </p:nvSpPr>
          <p:spPr>
            <a:xfrm rot="10800000">
              <a:off x="8150291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1" name="フリーフォーム: 図形 100">
              <a:extLst>
                <a:ext uri="{FF2B5EF4-FFF2-40B4-BE49-F238E27FC236}">
                  <a16:creationId xmlns:a16="http://schemas.microsoft.com/office/drawing/2014/main" id="{5ACDA551-1DE3-422F-9D88-755BB4B29AD7}"/>
                </a:ext>
              </a:extLst>
            </p:cNvPr>
            <p:cNvSpPr/>
            <p:nvPr/>
          </p:nvSpPr>
          <p:spPr>
            <a:xfrm rot="10800000">
              <a:off x="8498910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" name="フリーフォーム: 図形 101">
              <a:extLst>
                <a:ext uri="{FF2B5EF4-FFF2-40B4-BE49-F238E27FC236}">
                  <a16:creationId xmlns:a16="http://schemas.microsoft.com/office/drawing/2014/main" id="{B3925E7D-881C-49C2-B279-7D04255D54AF}"/>
                </a:ext>
              </a:extLst>
            </p:cNvPr>
            <p:cNvSpPr/>
            <p:nvPr/>
          </p:nvSpPr>
          <p:spPr>
            <a:xfrm rot="10800000">
              <a:off x="8975068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C1DE72B9-1354-45C5-BB20-53DE4A383029}"/>
                </a:ext>
              </a:extLst>
            </p:cNvPr>
            <p:cNvSpPr/>
            <p:nvPr/>
          </p:nvSpPr>
          <p:spPr>
            <a:xfrm rot="10800000">
              <a:off x="9323678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04" name="グループ化 103">
            <a:extLst>
              <a:ext uri="{FF2B5EF4-FFF2-40B4-BE49-F238E27FC236}">
                <a16:creationId xmlns:a16="http://schemas.microsoft.com/office/drawing/2014/main" id="{C01BCA41-676F-452D-A768-707407160D78}"/>
              </a:ext>
            </a:extLst>
          </p:cNvPr>
          <p:cNvGrpSpPr/>
          <p:nvPr/>
        </p:nvGrpSpPr>
        <p:grpSpPr>
          <a:xfrm>
            <a:off x="251140" y="5924454"/>
            <a:ext cx="9324180" cy="297196"/>
            <a:chOff x="251140" y="714100"/>
            <a:chExt cx="9324180" cy="297196"/>
          </a:xfrm>
        </p:grpSpPr>
        <p:sp>
          <p:nvSpPr>
            <p:cNvPr id="105" name="フリーフォーム: 図形 104">
              <a:extLst>
                <a:ext uri="{FF2B5EF4-FFF2-40B4-BE49-F238E27FC236}">
                  <a16:creationId xmlns:a16="http://schemas.microsoft.com/office/drawing/2014/main" id="{393BC12E-66C1-4EBE-8D6F-7EF5960DB7DC}"/>
                </a:ext>
              </a:extLst>
            </p:cNvPr>
            <p:cNvSpPr/>
            <p:nvPr/>
          </p:nvSpPr>
          <p:spPr>
            <a:xfrm rot="10800000">
              <a:off x="251140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6" name="フリーフォーム: 図形 105">
              <a:extLst>
                <a:ext uri="{FF2B5EF4-FFF2-40B4-BE49-F238E27FC236}">
                  <a16:creationId xmlns:a16="http://schemas.microsoft.com/office/drawing/2014/main" id="{1E3BE5B2-DD14-4BCA-A3EE-1F581D609049}"/>
                </a:ext>
              </a:extLst>
            </p:cNvPr>
            <p:cNvSpPr/>
            <p:nvPr/>
          </p:nvSpPr>
          <p:spPr>
            <a:xfrm rot="10800000">
              <a:off x="727298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CD978E5E-CF20-438D-94CD-28D8DE250B75}"/>
                </a:ext>
              </a:extLst>
            </p:cNvPr>
            <p:cNvSpPr/>
            <p:nvPr/>
          </p:nvSpPr>
          <p:spPr>
            <a:xfrm rot="10800000">
              <a:off x="1075917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9AC0D4DF-CE5E-4917-8037-C233FE419E69}"/>
                </a:ext>
              </a:extLst>
            </p:cNvPr>
            <p:cNvSpPr/>
            <p:nvPr/>
          </p:nvSpPr>
          <p:spPr>
            <a:xfrm rot="10800000">
              <a:off x="1552075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フリーフォーム: 図形 108">
              <a:extLst>
                <a:ext uri="{FF2B5EF4-FFF2-40B4-BE49-F238E27FC236}">
                  <a16:creationId xmlns:a16="http://schemas.microsoft.com/office/drawing/2014/main" id="{128F4349-5050-4CC1-BE29-4E79CA1176F5}"/>
                </a:ext>
              </a:extLst>
            </p:cNvPr>
            <p:cNvSpPr/>
            <p:nvPr/>
          </p:nvSpPr>
          <p:spPr>
            <a:xfrm rot="10800000">
              <a:off x="1900694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フリーフォーム: 図形 109">
              <a:extLst>
                <a:ext uri="{FF2B5EF4-FFF2-40B4-BE49-F238E27FC236}">
                  <a16:creationId xmlns:a16="http://schemas.microsoft.com/office/drawing/2014/main" id="{F3066C4F-C9D4-4470-B2FC-8DC2F73AE771}"/>
                </a:ext>
              </a:extLst>
            </p:cNvPr>
            <p:cNvSpPr/>
            <p:nvPr/>
          </p:nvSpPr>
          <p:spPr>
            <a:xfrm rot="10800000">
              <a:off x="2376852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81F2BE6D-A837-4EBE-A217-039A80EE2ACF}"/>
                </a:ext>
              </a:extLst>
            </p:cNvPr>
            <p:cNvSpPr/>
            <p:nvPr/>
          </p:nvSpPr>
          <p:spPr>
            <a:xfrm rot="10800000">
              <a:off x="2725471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2" name="フリーフォーム: 図形 111">
              <a:extLst>
                <a:ext uri="{FF2B5EF4-FFF2-40B4-BE49-F238E27FC236}">
                  <a16:creationId xmlns:a16="http://schemas.microsoft.com/office/drawing/2014/main" id="{D82AC966-2B7A-4A94-9465-A813DA4DAF6D}"/>
                </a:ext>
              </a:extLst>
            </p:cNvPr>
            <p:cNvSpPr/>
            <p:nvPr/>
          </p:nvSpPr>
          <p:spPr>
            <a:xfrm rot="10800000">
              <a:off x="3201629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5808A44B-574E-4A33-A9F7-A5707ABB6B51}"/>
                </a:ext>
              </a:extLst>
            </p:cNvPr>
            <p:cNvSpPr/>
            <p:nvPr/>
          </p:nvSpPr>
          <p:spPr>
            <a:xfrm rot="10800000">
              <a:off x="3550248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" name="フリーフォーム: 図形 113">
              <a:extLst>
                <a:ext uri="{FF2B5EF4-FFF2-40B4-BE49-F238E27FC236}">
                  <a16:creationId xmlns:a16="http://schemas.microsoft.com/office/drawing/2014/main" id="{23C7BA60-B398-4DC3-B70C-0F3AB1AA529B}"/>
                </a:ext>
              </a:extLst>
            </p:cNvPr>
            <p:cNvSpPr/>
            <p:nvPr/>
          </p:nvSpPr>
          <p:spPr>
            <a:xfrm rot="10800000">
              <a:off x="4026406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" name="フリーフォーム: 図形 114">
              <a:extLst>
                <a:ext uri="{FF2B5EF4-FFF2-40B4-BE49-F238E27FC236}">
                  <a16:creationId xmlns:a16="http://schemas.microsoft.com/office/drawing/2014/main" id="{8A1A5B9E-061C-492B-AF55-A78887C1EB95}"/>
                </a:ext>
              </a:extLst>
            </p:cNvPr>
            <p:cNvSpPr/>
            <p:nvPr/>
          </p:nvSpPr>
          <p:spPr>
            <a:xfrm rot="10800000">
              <a:off x="4375025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9DF45991-B1E3-49B1-AD0D-3ABB639FC6F1}"/>
                </a:ext>
              </a:extLst>
            </p:cNvPr>
            <p:cNvSpPr/>
            <p:nvPr/>
          </p:nvSpPr>
          <p:spPr>
            <a:xfrm rot="10800000">
              <a:off x="4851183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7" name="フリーフォーム: 図形 116">
              <a:extLst>
                <a:ext uri="{FF2B5EF4-FFF2-40B4-BE49-F238E27FC236}">
                  <a16:creationId xmlns:a16="http://schemas.microsoft.com/office/drawing/2014/main" id="{E694FD9E-F900-48AD-8911-07744E5EBC76}"/>
                </a:ext>
              </a:extLst>
            </p:cNvPr>
            <p:cNvSpPr/>
            <p:nvPr/>
          </p:nvSpPr>
          <p:spPr>
            <a:xfrm rot="10800000">
              <a:off x="5199802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20E63D1C-0B0C-49D8-8042-833C98115C55}"/>
                </a:ext>
              </a:extLst>
            </p:cNvPr>
            <p:cNvSpPr/>
            <p:nvPr/>
          </p:nvSpPr>
          <p:spPr>
            <a:xfrm rot="10800000">
              <a:off x="5675960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9" name="フリーフォーム: 図形 118">
              <a:extLst>
                <a:ext uri="{FF2B5EF4-FFF2-40B4-BE49-F238E27FC236}">
                  <a16:creationId xmlns:a16="http://schemas.microsoft.com/office/drawing/2014/main" id="{CB6B5F8B-FAE0-4F11-8622-0E62F9663428}"/>
                </a:ext>
              </a:extLst>
            </p:cNvPr>
            <p:cNvSpPr/>
            <p:nvPr/>
          </p:nvSpPr>
          <p:spPr>
            <a:xfrm rot="10800000">
              <a:off x="6024579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0" name="フリーフォーム: 図形 119">
              <a:extLst>
                <a:ext uri="{FF2B5EF4-FFF2-40B4-BE49-F238E27FC236}">
                  <a16:creationId xmlns:a16="http://schemas.microsoft.com/office/drawing/2014/main" id="{CDEC5464-B3E7-407C-92C7-71FE777BD268}"/>
                </a:ext>
              </a:extLst>
            </p:cNvPr>
            <p:cNvSpPr/>
            <p:nvPr/>
          </p:nvSpPr>
          <p:spPr>
            <a:xfrm rot="10800000">
              <a:off x="6500737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4DDC31B5-08F1-4348-B592-2DEC1B897326}"/>
                </a:ext>
              </a:extLst>
            </p:cNvPr>
            <p:cNvSpPr/>
            <p:nvPr/>
          </p:nvSpPr>
          <p:spPr>
            <a:xfrm rot="10800000">
              <a:off x="6849356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100BC1F4-12FB-4344-9D70-34BB87446644}"/>
                </a:ext>
              </a:extLst>
            </p:cNvPr>
            <p:cNvSpPr/>
            <p:nvPr/>
          </p:nvSpPr>
          <p:spPr>
            <a:xfrm rot="10800000">
              <a:off x="7325514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3" name="フリーフォーム: 図形 122">
              <a:extLst>
                <a:ext uri="{FF2B5EF4-FFF2-40B4-BE49-F238E27FC236}">
                  <a16:creationId xmlns:a16="http://schemas.microsoft.com/office/drawing/2014/main" id="{F56D4593-B2E3-4E00-BF33-7F8E7520F1A3}"/>
                </a:ext>
              </a:extLst>
            </p:cNvPr>
            <p:cNvSpPr/>
            <p:nvPr/>
          </p:nvSpPr>
          <p:spPr>
            <a:xfrm rot="10800000">
              <a:off x="7674133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4" name="フリーフォーム: 図形 123">
              <a:extLst>
                <a:ext uri="{FF2B5EF4-FFF2-40B4-BE49-F238E27FC236}">
                  <a16:creationId xmlns:a16="http://schemas.microsoft.com/office/drawing/2014/main" id="{072A6493-2A4A-4AFC-B9DD-8767E614055D}"/>
                </a:ext>
              </a:extLst>
            </p:cNvPr>
            <p:cNvSpPr/>
            <p:nvPr/>
          </p:nvSpPr>
          <p:spPr>
            <a:xfrm rot="10800000">
              <a:off x="8150291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" name="フリーフォーム: 図形 124">
              <a:extLst>
                <a:ext uri="{FF2B5EF4-FFF2-40B4-BE49-F238E27FC236}">
                  <a16:creationId xmlns:a16="http://schemas.microsoft.com/office/drawing/2014/main" id="{6A22870C-E3C6-45A7-A264-592EA8BFC0AC}"/>
                </a:ext>
              </a:extLst>
            </p:cNvPr>
            <p:cNvSpPr/>
            <p:nvPr/>
          </p:nvSpPr>
          <p:spPr>
            <a:xfrm rot="10800000">
              <a:off x="8498910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5790C3F2-70CD-455D-8F27-A30503CAC732}"/>
                </a:ext>
              </a:extLst>
            </p:cNvPr>
            <p:cNvSpPr/>
            <p:nvPr/>
          </p:nvSpPr>
          <p:spPr>
            <a:xfrm rot="10800000">
              <a:off x="8975068" y="882732"/>
              <a:ext cx="124104" cy="12856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7" name="フリーフォーム: 図形 126">
              <a:extLst>
                <a:ext uri="{FF2B5EF4-FFF2-40B4-BE49-F238E27FC236}">
                  <a16:creationId xmlns:a16="http://schemas.microsoft.com/office/drawing/2014/main" id="{BD844E65-5C44-439D-9A07-5B65F60152EF}"/>
                </a:ext>
              </a:extLst>
            </p:cNvPr>
            <p:cNvSpPr/>
            <p:nvPr/>
          </p:nvSpPr>
          <p:spPr>
            <a:xfrm rot="10800000">
              <a:off x="9323678" y="714100"/>
              <a:ext cx="251642" cy="26068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99C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CF504978-139E-4B04-8E14-0C87B6B27583}"/>
              </a:ext>
            </a:extLst>
          </p:cNvPr>
          <p:cNvGrpSpPr/>
          <p:nvPr/>
        </p:nvGrpSpPr>
        <p:grpSpPr>
          <a:xfrm>
            <a:off x="302898" y="1171297"/>
            <a:ext cx="9220664" cy="207033"/>
            <a:chOff x="302898" y="1171297"/>
            <a:chExt cx="9220664" cy="207033"/>
          </a:xfrm>
          <a:solidFill>
            <a:srgbClr val="FFCCCC"/>
          </a:solidFill>
        </p:grpSpPr>
        <p:sp>
          <p:nvSpPr>
            <p:cNvPr id="129" name="フリーフォーム: 図形 128">
              <a:extLst>
                <a:ext uri="{FF2B5EF4-FFF2-40B4-BE49-F238E27FC236}">
                  <a16:creationId xmlns:a16="http://schemas.microsoft.com/office/drawing/2014/main" id="{495AEDD4-D600-4621-87D1-B9458DA9BF40}"/>
                </a:ext>
              </a:extLst>
            </p:cNvPr>
            <p:cNvSpPr/>
            <p:nvPr/>
          </p:nvSpPr>
          <p:spPr>
            <a:xfrm rot="10800000">
              <a:off x="302898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0" name="フリーフォーム: 図形 129">
              <a:extLst>
                <a:ext uri="{FF2B5EF4-FFF2-40B4-BE49-F238E27FC236}">
                  <a16:creationId xmlns:a16="http://schemas.microsoft.com/office/drawing/2014/main" id="{57DBA71B-4E59-4BA9-AD65-83B2289AB11C}"/>
                </a:ext>
              </a:extLst>
            </p:cNvPr>
            <p:cNvSpPr/>
            <p:nvPr/>
          </p:nvSpPr>
          <p:spPr>
            <a:xfrm rot="10800000">
              <a:off x="752824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E29D0DAE-493C-4A80-89AA-A75E04C973EF}"/>
                </a:ext>
              </a:extLst>
            </p:cNvPr>
            <p:cNvSpPr/>
            <p:nvPr/>
          </p:nvSpPr>
          <p:spPr>
            <a:xfrm rot="10800000">
              <a:off x="1127675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2" name="フリーフォーム: 図形 131">
              <a:extLst>
                <a:ext uri="{FF2B5EF4-FFF2-40B4-BE49-F238E27FC236}">
                  <a16:creationId xmlns:a16="http://schemas.microsoft.com/office/drawing/2014/main" id="{4899542D-E483-4400-A065-40DF1CD578F2}"/>
                </a:ext>
              </a:extLst>
            </p:cNvPr>
            <p:cNvSpPr/>
            <p:nvPr/>
          </p:nvSpPr>
          <p:spPr>
            <a:xfrm rot="10800000">
              <a:off x="1577601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925C1FAB-828A-48CA-A768-A8D9308617A8}"/>
                </a:ext>
              </a:extLst>
            </p:cNvPr>
            <p:cNvSpPr/>
            <p:nvPr/>
          </p:nvSpPr>
          <p:spPr>
            <a:xfrm rot="10800000">
              <a:off x="1952452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4" name="フリーフォーム: 図形 133">
              <a:extLst>
                <a:ext uri="{FF2B5EF4-FFF2-40B4-BE49-F238E27FC236}">
                  <a16:creationId xmlns:a16="http://schemas.microsoft.com/office/drawing/2014/main" id="{F134AEED-2FC4-42A0-8357-8DCA8B08FC74}"/>
                </a:ext>
              </a:extLst>
            </p:cNvPr>
            <p:cNvSpPr/>
            <p:nvPr/>
          </p:nvSpPr>
          <p:spPr>
            <a:xfrm rot="10800000">
              <a:off x="2402378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5" name="フリーフォーム: 図形 134">
              <a:extLst>
                <a:ext uri="{FF2B5EF4-FFF2-40B4-BE49-F238E27FC236}">
                  <a16:creationId xmlns:a16="http://schemas.microsoft.com/office/drawing/2014/main" id="{645E43D5-77BE-4E62-BBBF-9EF114822FAD}"/>
                </a:ext>
              </a:extLst>
            </p:cNvPr>
            <p:cNvSpPr/>
            <p:nvPr/>
          </p:nvSpPr>
          <p:spPr>
            <a:xfrm rot="10800000">
              <a:off x="2777229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6" name="フリーフォーム: 図形 135">
              <a:extLst>
                <a:ext uri="{FF2B5EF4-FFF2-40B4-BE49-F238E27FC236}">
                  <a16:creationId xmlns:a16="http://schemas.microsoft.com/office/drawing/2014/main" id="{F95D3C9A-5EF4-4F60-B656-55BF784EA9A5}"/>
                </a:ext>
              </a:extLst>
            </p:cNvPr>
            <p:cNvSpPr/>
            <p:nvPr/>
          </p:nvSpPr>
          <p:spPr>
            <a:xfrm rot="10800000">
              <a:off x="3227155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7" name="フリーフォーム: 図形 136">
              <a:extLst>
                <a:ext uri="{FF2B5EF4-FFF2-40B4-BE49-F238E27FC236}">
                  <a16:creationId xmlns:a16="http://schemas.microsoft.com/office/drawing/2014/main" id="{4FE76323-8F99-4B92-A4E5-BF7EE0856726}"/>
                </a:ext>
              </a:extLst>
            </p:cNvPr>
            <p:cNvSpPr/>
            <p:nvPr/>
          </p:nvSpPr>
          <p:spPr>
            <a:xfrm rot="10800000">
              <a:off x="3602006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8" name="フリーフォーム: 図形 137">
              <a:extLst>
                <a:ext uri="{FF2B5EF4-FFF2-40B4-BE49-F238E27FC236}">
                  <a16:creationId xmlns:a16="http://schemas.microsoft.com/office/drawing/2014/main" id="{B6B12710-C057-4D32-AB85-DBEA145441BE}"/>
                </a:ext>
              </a:extLst>
            </p:cNvPr>
            <p:cNvSpPr/>
            <p:nvPr/>
          </p:nvSpPr>
          <p:spPr>
            <a:xfrm rot="10800000">
              <a:off x="4051932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9" name="フリーフォーム: 図形 138">
              <a:extLst>
                <a:ext uri="{FF2B5EF4-FFF2-40B4-BE49-F238E27FC236}">
                  <a16:creationId xmlns:a16="http://schemas.microsoft.com/office/drawing/2014/main" id="{86CB91FC-060E-4DD2-A07A-8E11FF3E9075}"/>
                </a:ext>
              </a:extLst>
            </p:cNvPr>
            <p:cNvSpPr/>
            <p:nvPr/>
          </p:nvSpPr>
          <p:spPr>
            <a:xfrm rot="10800000">
              <a:off x="4426783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0" name="フリーフォーム: 図形 139">
              <a:extLst>
                <a:ext uri="{FF2B5EF4-FFF2-40B4-BE49-F238E27FC236}">
                  <a16:creationId xmlns:a16="http://schemas.microsoft.com/office/drawing/2014/main" id="{F1E6E618-073D-4AD7-A168-807F6DDB3E26}"/>
                </a:ext>
              </a:extLst>
            </p:cNvPr>
            <p:cNvSpPr/>
            <p:nvPr/>
          </p:nvSpPr>
          <p:spPr>
            <a:xfrm rot="10800000">
              <a:off x="4876709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1" name="フリーフォーム: 図形 140">
              <a:extLst>
                <a:ext uri="{FF2B5EF4-FFF2-40B4-BE49-F238E27FC236}">
                  <a16:creationId xmlns:a16="http://schemas.microsoft.com/office/drawing/2014/main" id="{B839F1D6-D1B6-4552-A9C3-7BC63D1AD2A9}"/>
                </a:ext>
              </a:extLst>
            </p:cNvPr>
            <p:cNvSpPr/>
            <p:nvPr/>
          </p:nvSpPr>
          <p:spPr>
            <a:xfrm rot="10800000">
              <a:off x="5251560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2" name="フリーフォーム: 図形 141">
              <a:extLst>
                <a:ext uri="{FF2B5EF4-FFF2-40B4-BE49-F238E27FC236}">
                  <a16:creationId xmlns:a16="http://schemas.microsoft.com/office/drawing/2014/main" id="{74B3AB38-A618-41E7-992A-9C3D8C5CFEE6}"/>
                </a:ext>
              </a:extLst>
            </p:cNvPr>
            <p:cNvSpPr/>
            <p:nvPr/>
          </p:nvSpPr>
          <p:spPr>
            <a:xfrm rot="10800000">
              <a:off x="5701486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3" name="フリーフォーム: 図形 142">
              <a:extLst>
                <a:ext uri="{FF2B5EF4-FFF2-40B4-BE49-F238E27FC236}">
                  <a16:creationId xmlns:a16="http://schemas.microsoft.com/office/drawing/2014/main" id="{6A202AC5-7FD5-440F-8DFC-959B59498F28}"/>
                </a:ext>
              </a:extLst>
            </p:cNvPr>
            <p:cNvSpPr/>
            <p:nvPr/>
          </p:nvSpPr>
          <p:spPr>
            <a:xfrm rot="10800000">
              <a:off x="6076337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4" name="フリーフォーム: 図形 143">
              <a:extLst>
                <a:ext uri="{FF2B5EF4-FFF2-40B4-BE49-F238E27FC236}">
                  <a16:creationId xmlns:a16="http://schemas.microsoft.com/office/drawing/2014/main" id="{1A65BD17-C4FC-47C8-8B1B-7B8AB9260050}"/>
                </a:ext>
              </a:extLst>
            </p:cNvPr>
            <p:cNvSpPr/>
            <p:nvPr/>
          </p:nvSpPr>
          <p:spPr>
            <a:xfrm rot="10800000">
              <a:off x="6526263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5" name="フリーフォーム: 図形 144">
              <a:extLst>
                <a:ext uri="{FF2B5EF4-FFF2-40B4-BE49-F238E27FC236}">
                  <a16:creationId xmlns:a16="http://schemas.microsoft.com/office/drawing/2014/main" id="{825E23F7-FC83-4D07-BDC5-65B767961CA5}"/>
                </a:ext>
              </a:extLst>
            </p:cNvPr>
            <p:cNvSpPr/>
            <p:nvPr/>
          </p:nvSpPr>
          <p:spPr>
            <a:xfrm rot="10800000">
              <a:off x="6901114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6" name="フリーフォーム: 図形 145">
              <a:extLst>
                <a:ext uri="{FF2B5EF4-FFF2-40B4-BE49-F238E27FC236}">
                  <a16:creationId xmlns:a16="http://schemas.microsoft.com/office/drawing/2014/main" id="{0D6039AB-4126-4A66-BA8D-D905F9974F1F}"/>
                </a:ext>
              </a:extLst>
            </p:cNvPr>
            <p:cNvSpPr/>
            <p:nvPr/>
          </p:nvSpPr>
          <p:spPr>
            <a:xfrm rot="10800000">
              <a:off x="7351040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7" name="フリーフォーム: 図形 146">
              <a:extLst>
                <a:ext uri="{FF2B5EF4-FFF2-40B4-BE49-F238E27FC236}">
                  <a16:creationId xmlns:a16="http://schemas.microsoft.com/office/drawing/2014/main" id="{1BD2D6CC-378B-4C7C-AA7F-14A83BB59C10}"/>
                </a:ext>
              </a:extLst>
            </p:cNvPr>
            <p:cNvSpPr/>
            <p:nvPr/>
          </p:nvSpPr>
          <p:spPr>
            <a:xfrm rot="10800000">
              <a:off x="7725891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8" name="フリーフォーム: 図形 147">
              <a:extLst>
                <a:ext uri="{FF2B5EF4-FFF2-40B4-BE49-F238E27FC236}">
                  <a16:creationId xmlns:a16="http://schemas.microsoft.com/office/drawing/2014/main" id="{52805510-25DD-4C7A-A9E6-ECC3CBD7594D}"/>
                </a:ext>
              </a:extLst>
            </p:cNvPr>
            <p:cNvSpPr/>
            <p:nvPr/>
          </p:nvSpPr>
          <p:spPr>
            <a:xfrm rot="10800000">
              <a:off x="8175817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9" name="フリーフォーム: 図形 148">
              <a:extLst>
                <a:ext uri="{FF2B5EF4-FFF2-40B4-BE49-F238E27FC236}">
                  <a16:creationId xmlns:a16="http://schemas.microsoft.com/office/drawing/2014/main" id="{2B8B6F7F-2431-47BB-85F5-9102D09DADC2}"/>
                </a:ext>
              </a:extLst>
            </p:cNvPr>
            <p:cNvSpPr/>
            <p:nvPr/>
          </p:nvSpPr>
          <p:spPr>
            <a:xfrm rot="10800000">
              <a:off x="8550668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0" name="フリーフォーム: 図形 149">
              <a:extLst>
                <a:ext uri="{FF2B5EF4-FFF2-40B4-BE49-F238E27FC236}">
                  <a16:creationId xmlns:a16="http://schemas.microsoft.com/office/drawing/2014/main" id="{4B4B4926-1BC7-4AFE-A87C-A4BFE797B9A7}"/>
                </a:ext>
              </a:extLst>
            </p:cNvPr>
            <p:cNvSpPr/>
            <p:nvPr/>
          </p:nvSpPr>
          <p:spPr>
            <a:xfrm rot="10800000">
              <a:off x="9000594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1" name="フリーフォーム: 図形 150">
              <a:extLst>
                <a:ext uri="{FF2B5EF4-FFF2-40B4-BE49-F238E27FC236}">
                  <a16:creationId xmlns:a16="http://schemas.microsoft.com/office/drawing/2014/main" id="{F80A97DE-C066-4BAB-995A-688F16885936}"/>
                </a:ext>
              </a:extLst>
            </p:cNvPr>
            <p:cNvSpPr/>
            <p:nvPr/>
          </p:nvSpPr>
          <p:spPr>
            <a:xfrm rot="10800000">
              <a:off x="9375436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2" name="グループ化 151">
            <a:extLst>
              <a:ext uri="{FF2B5EF4-FFF2-40B4-BE49-F238E27FC236}">
                <a16:creationId xmlns:a16="http://schemas.microsoft.com/office/drawing/2014/main" id="{C55F71D5-C988-4A7C-B8F5-3FCCD03C8CD4}"/>
              </a:ext>
            </a:extLst>
          </p:cNvPr>
          <p:cNvGrpSpPr/>
          <p:nvPr/>
        </p:nvGrpSpPr>
        <p:grpSpPr>
          <a:xfrm>
            <a:off x="302898" y="5570768"/>
            <a:ext cx="9220664" cy="207033"/>
            <a:chOff x="302898" y="1171297"/>
            <a:chExt cx="9220664" cy="207033"/>
          </a:xfrm>
          <a:solidFill>
            <a:srgbClr val="FFCCCC"/>
          </a:solidFill>
        </p:grpSpPr>
        <p:sp>
          <p:nvSpPr>
            <p:cNvPr id="153" name="フリーフォーム: 図形 152">
              <a:extLst>
                <a:ext uri="{FF2B5EF4-FFF2-40B4-BE49-F238E27FC236}">
                  <a16:creationId xmlns:a16="http://schemas.microsoft.com/office/drawing/2014/main" id="{8CD55498-FDAD-490A-AFEB-F825BB5E6582}"/>
                </a:ext>
              </a:extLst>
            </p:cNvPr>
            <p:cNvSpPr/>
            <p:nvPr/>
          </p:nvSpPr>
          <p:spPr>
            <a:xfrm rot="10800000">
              <a:off x="302898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4" name="フリーフォーム: 図形 153">
              <a:extLst>
                <a:ext uri="{FF2B5EF4-FFF2-40B4-BE49-F238E27FC236}">
                  <a16:creationId xmlns:a16="http://schemas.microsoft.com/office/drawing/2014/main" id="{DCE6D49C-8C3E-435C-8F5B-9C8B2B09415D}"/>
                </a:ext>
              </a:extLst>
            </p:cNvPr>
            <p:cNvSpPr/>
            <p:nvPr/>
          </p:nvSpPr>
          <p:spPr>
            <a:xfrm rot="10800000">
              <a:off x="752824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5" name="フリーフォーム: 図形 154">
              <a:extLst>
                <a:ext uri="{FF2B5EF4-FFF2-40B4-BE49-F238E27FC236}">
                  <a16:creationId xmlns:a16="http://schemas.microsoft.com/office/drawing/2014/main" id="{94E7E932-E10A-4226-8798-50B6F3A460A8}"/>
                </a:ext>
              </a:extLst>
            </p:cNvPr>
            <p:cNvSpPr/>
            <p:nvPr/>
          </p:nvSpPr>
          <p:spPr>
            <a:xfrm rot="10800000">
              <a:off x="1127675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6" name="フリーフォーム: 図形 155">
              <a:extLst>
                <a:ext uri="{FF2B5EF4-FFF2-40B4-BE49-F238E27FC236}">
                  <a16:creationId xmlns:a16="http://schemas.microsoft.com/office/drawing/2014/main" id="{F4FF3075-9AB4-489A-A80D-855A61B0E699}"/>
                </a:ext>
              </a:extLst>
            </p:cNvPr>
            <p:cNvSpPr/>
            <p:nvPr/>
          </p:nvSpPr>
          <p:spPr>
            <a:xfrm rot="10800000">
              <a:off x="1577601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7" name="フリーフォーム: 図形 156">
              <a:extLst>
                <a:ext uri="{FF2B5EF4-FFF2-40B4-BE49-F238E27FC236}">
                  <a16:creationId xmlns:a16="http://schemas.microsoft.com/office/drawing/2014/main" id="{4476B493-F0AC-4D0B-AB51-65D25DB479C6}"/>
                </a:ext>
              </a:extLst>
            </p:cNvPr>
            <p:cNvSpPr/>
            <p:nvPr/>
          </p:nvSpPr>
          <p:spPr>
            <a:xfrm rot="10800000">
              <a:off x="1952452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8" name="フリーフォーム: 図形 157">
              <a:extLst>
                <a:ext uri="{FF2B5EF4-FFF2-40B4-BE49-F238E27FC236}">
                  <a16:creationId xmlns:a16="http://schemas.microsoft.com/office/drawing/2014/main" id="{F9846FBD-A1D4-4861-B176-C8F184F92227}"/>
                </a:ext>
              </a:extLst>
            </p:cNvPr>
            <p:cNvSpPr/>
            <p:nvPr/>
          </p:nvSpPr>
          <p:spPr>
            <a:xfrm rot="10800000">
              <a:off x="2402378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9" name="フリーフォーム: 図形 158">
              <a:extLst>
                <a:ext uri="{FF2B5EF4-FFF2-40B4-BE49-F238E27FC236}">
                  <a16:creationId xmlns:a16="http://schemas.microsoft.com/office/drawing/2014/main" id="{22488658-B456-4DD4-B630-A11CB413F02E}"/>
                </a:ext>
              </a:extLst>
            </p:cNvPr>
            <p:cNvSpPr/>
            <p:nvPr/>
          </p:nvSpPr>
          <p:spPr>
            <a:xfrm rot="10800000">
              <a:off x="2777229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0" name="フリーフォーム: 図形 159">
              <a:extLst>
                <a:ext uri="{FF2B5EF4-FFF2-40B4-BE49-F238E27FC236}">
                  <a16:creationId xmlns:a16="http://schemas.microsoft.com/office/drawing/2014/main" id="{263C7C62-7472-49E3-867F-43DBAE3C3C8C}"/>
                </a:ext>
              </a:extLst>
            </p:cNvPr>
            <p:cNvSpPr/>
            <p:nvPr/>
          </p:nvSpPr>
          <p:spPr>
            <a:xfrm rot="10800000">
              <a:off x="3227155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1" name="フリーフォーム: 図形 160">
              <a:extLst>
                <a:ext uri="{FF2B5EF4-FFF2-40B4-BE49-F238E27FC236}">
                  <a16:creationId xmlns:a16="http://schemas.microsoft.com/office/drawing/2014/main" id="{D75BEAD1-0A1C-4A83-BB0F-FB8BC73FD690}"/>
                </a:ext>
              </a:extLst>
            </p:cNvPr>
            <p:cNvSpPr/>
            <p:nvPr/>
          </p:nvSpPr>
          <p:spPr>
            <a:xfrm rot="10800000">
              <a:off x="3602006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2" name="フリーフォーム: 図形 161">
              <a:extLst>
                <a:ext uri="{FF2B5EF4-FFF2-40B4-BE49-F238E27FC236}">
                  <a16:creationId xmlns:a16="http://schemas.microsoft.com/office/drawing/2014/main" id="{75908B73-D00C-4BFA-AEC1-2BB6FE9DEA73}"/>
                </a:ext>
              </a:extLst>
            </p:cNvPr>
            <p:cNvSpPr/>
            <p:nvPr/>
          </p:nvSpPr>
          <p:spPr>
            <a:xfrm rot="10800000">
              <a:off x="4051932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3" name="フリーフォーム: 図形 162">
              <a:extLst>
                <a:ext uri="{FF2B5EF4-FFF2-40B4-BE49-F238E27FC236}">
                  <a16:creationId xmlns:a16="http://schemas.microsoft.com/office/drawing/2014/main" id="{64D523C1-BDEC-4967-B5B3-500835F8F1BD}"/>
                </a:ext>
              </a:extLst>
            </p:cNvPr>
            <p:cNvSpPr/>
            <p:nvPr/>
          </p:nvSpPr>
          <p:spPr>
            <a:xfrm rot="10800000">
              <a:off x="4426783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4" name="フリーフォーム: 図形 163">
              <a:extLst>
                <a:ext uri="{FF2B5EF4-FFF2-40B4-BE49-F238E27FC236}">
                  <a16:creationId xmlns:a16="http://schemas.microsoft.com/office/drawing/2014/main" id="{329DCB89-9E1C-407C-B7C5-54D66149C1DE}"/>
                </a:ext>
              </a:extLst>
            </p:cNvPr>
            <p:cNvSpPr/>
            <p:nvPr/>
          </p:nvSpPr>
          <p:spPr>
            <a:xfrm rot="10800000">
              <a:off x="4876709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5" name="フリーフォーム: 図形 164">
              <a:extLst>
                <a:ext uri="{FF2B5EF4-FFF2-40B4-BE49-F238E27FC236}">
                  <a16:creationId xmlns:a16="http://schemas.microsoft.com/office/drawing/2014/main" id="{77136731-BB39-436C-A728-3860EED7FB51}"/>
                </a:ext>
              </a:extLst>
            </p:cNvPr>
            <p:cNvSpPr/>
            <p:nvPr/>
          </p:nvSpPr>
          <p:spPr>
            <a:xfrm rot="10800000">
              <a:off x="5251560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6" name="フリーフォーム: 図形 165">
              <a:extLst>
                <a:ext uri="{FF2B5EF4-FFF2-40B4-BE49-F238E27FC236}">
                  <a16:creationId xmlns:a16="http://schemas.microsoft.com/office/drawing/2014/main" id="{E5E80CF7-C8D5-4703-9469-37E9F48EB49F}"/>
                </a:ext>
              </a:extLst>
            </p:cNvPr>
            <p:cNvSpPr/>
            <p:nvPr/>
          </p:nvSpPr>
          <p:spPr>
            <a:xfrm rot="10800000">
              <a:off x="5701486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7" name="フリーフォーム: 図形 166">
              <a:extLst>
                <a:ext uri="{FF2B5EF4-FFF2-40B4-BE49-F238E27FC236}">
                  <a16:creationId xmlns:a16="http://schemas.microsoft.com/office/drawing/2014/main" id="{9A965DE2-EA34-46D5-9F91-7E48EA7751E7}"/>
                </a:ext>
              </a:extLst>
            </p:cNvPr>
            <p:cNvSpPr/>
            <p:nvPr/>
          </p:nvSpPr>
          <p:spPr>
            <a:xfrm rot="10800000">
              <a:off x="6076337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8" name="フリーフォーム: 図形 167">
              <a:extLst>
                <a:ext uri="{FF2B5EF4-FFF2-40B4-BE49-F238E27FC236}">
                  <a16:creationId xmlns:a16="http://schemas.microsoft.com/office/drawing/2014/main" id="{05276E4D-75A5-4D40-983B-49C3CA2CAB6D}"/>
                </a:ext>
              </a:extLst>
            </p:cNvPr>
            <p:cNvSpPr/>
            <p:nvPr/>
          </p:nvSpPr>
          <p:spPr>
            <a:xfrm rot="10800000">
              <a:off x="6526263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9" name="フリーフォーム: 図形 168">
              <a:extLst>
                <a:ext uri="{FF2B5EF4-FFF2-40B4-BE49-F238E27FC236}">
                  <a16:creationId xmlns:a16="http://schemas.microsoft.com/office/drawing/2014/main" id="{9CD7F271-A137-4499-BCB2-765175A349A2}"/>
                </a:ext>
              </a:extLst>
            </p:cNvPr>
            <p:cNvSpPr/>
            <p:nvPr/>
          </p:nvSpPr>
          <p:spPr>
            <a:xfrm rot="10800000">
              <a:off x="6901114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0" name="フリーフォーム: 図形 169">
              <a:extLst>
                <a:ext uri="{FF2B5EF4-FFF2-40B4-BE49-F238E27FC236}">
                  <a16:creationId xmlns:a16="http://schemas.microsoft.com/office/drawing/2014/main" id="{655A8AB5-998A-4220-BDC2-FE6A7531F49A}"/>
                </a:ext>
              </a:extLst>
            </p:cNvPr>
            <p:cNvSpPr/>
            <p:nvPr/>
          </p:nvSpPr>
          <p:spPr>
            <a:xfrm rot="10800000">
              <a:off x="7351040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1" name="フリーフォーム: 図形 170">
              <a:extLst>
                <a:ext uri="{FF2B5EF4-FFF2-40B4-BE49-F238E27FC236}">
                  <a16:creationId xmlns:a16="http://schemas.microsoft.com/office/drawing/2014/main" id="{989D5948-A586-4896-B68E-9403893F1EBF}"/>
                </a:ext>
              </a:extLst>
            </p:cNvPr>
            <p:cNvSpPr/>
            <p:nvPr/>
          </p:nvSpPr>
          <p:spPr>
            <a:xfrm rot="10800000">
              <a:off x="7725891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2" name="フリーフォーム: 図形 171">
              <a:extLst>
                <a:ext uri="{FF2B5EF4-FFF2-40B4-BE49-F238E27FC236}">
                  <a16:creationId xmlns:a16="http://schemas.microsoft.com/office/drawing/2014/main" id="{5D44C603-3367-46D5-B1BD-EF026C8AF1D8}"/>
                </a:ext>
              </a:extLst>
            </p:cNvPr>
            <p:cNvSpPr/>
            <p:nvPr/>
          </p:nvSpPr>
          <p:spPr>
            <a:xfrm rot="10800000">
              <a:off x="8175817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3" name="フリーフォーム: 図形 172">
              <a:extLst>
                <a:ext uri="{FF2B5EF4-FFF2-40B4-BE49-F238E27FC236}">
                  <a16:creationId xmlns:a16="http://schemas.microsoft.com/office/drawing/2014/main" id="{9338B6BF-1C4F-4F4D-A65B-FACD5DA4D618}"/>
                </a:ext>
              </a:extLst>
            </p:cNvPr>
            <p:cNvSpPr/>
            <p:nvPr/>
          </p:nvSpPr>
          <p:spPr>
            <a:xfrm rot="10800000">
              <a:off x="8550668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4" name="フリーフォーム: 図形 173">
              <a:extLst>
                <a:ext uri="{FF2B5EF4-FFF2-40B4-BE49-F238E27FC236}">
                  <a16:creationId xmlns:a16="http://schemas.microsoft.com/office/drawing/2014/main" id="{3CB92C03-6D21-422C-BD00-79AFA80753E1}"/>
                </a:ext>
              </a:extLst>
            </p:cNvPr>
            <p:cNvSpPr/>
            <p:nvPr/>
          </p:nvSpPr>
          <p:spPr>
            <a:xfrm rot="10800000">
              <a:off x="9000594" y="1309326"/>
              <a:ext cx="73052" cy="69004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5" name="フリーフォーム: 図形 174">
              <a:extLst>
                <a:ext uri="{FF2B5EF4-FFF2-40B4-BE49-F238E27FC236}">
                  <a16:creationId xmlns:a16="http://schemas.microsoft.com/office/drawing/2014/main" id="{69FA508E-71C8-4F3A-B8C1-91363D9614C6}"/>
                </a:ext>
              </a:extLst>
            </p:cNvPr>
            <p:cNvSpPr/>
            <p:nvPr/>
          </p:nvSpPr>
          <p:spPr>
            <a:xfrm rot="10800000">
              <a:off x="9375436" y="1171297"/>
              <a:ext cx="148126" cy="13991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6500116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70908582-88B1-4DA6-8A5A-3692B6932F76}"/>
              </a:ext>
            </a:extLst>
          </p:cNvPr>
          <p:cNvGrpSpPr/>
          <p:nvPr/>
        </p:nvGrpSpPr>
        <p:grpSpPr>
          <a:xfrm>
            <a:off x="234952" y="189434"/>
            <a:ext cx="9437347" cy="6479365"/>
            <a:chOff x="234952" y="189434"/>
            <a:chExt cx="9437347" cy="6479365"/>
          </a:xfrm>
        </p:grpSpPr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36E955BD-3B8D-4EBC-A37D-B6FA7C1852F4}"/>
                </a:ext>
              </a:extLst>
            </p:cNvPr>
            <p:cNvSpPr/>
            <p:nvPr/>
          </p:nvSpPr>
          <p:spPr>
            <a:xfrm rot="10800000">
              <a:off x="4810390" y="196315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FCFBDD18-0ED8-4F83-BE6F-DA053F825DFD}"/>
                </a:ext>
              </a:extLst>
            </p:cNvPr>
            <p:cNvSpPr/>
            <p:nvPr/>
          </p:nvSpPr>
          <p:spPr>
            <a:xfrm>
              <a:off x="4806950" y="6383579"/>
              <a:ext cx="292100" cy="278340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4DC306D0-2C11-4D96-BBBE-9F962F4AB27D}"/>
                </a:ext>
              </a:extLst>
            </p:cNvPr>
            <p:cNvSpPr/>
            <p:nvPr/>
          </p:nvSpPr>
          <p:spPr>
            <a:xfrm rot="8100000">
              <a:off x="234952" y="196315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9F591C43-94A2-4FE5-9836-D8C4D472B53C}"/>
                </a:ext>
              </a:extLst>
            </p:cNvPr>
            <p:cNvSpPr/>
            <p:nvPr/>
          </p:nvSpPr>
          <p:spPr>
            <a:xfrm rot="13500000" flipH="1">
              <a:off x="9378948" y="196315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BCE4DC62-F27C-4421-9399-564ED2C96B7C}"/>
                </a:ext>
              </a:extLst>
            </p:cNvPr>
            <p:cNvSpPr/>
            <p:nvPr/>
          </p:nvSpPr>
          <p:spPr>
            <a:xfrm rot="13500000" flipV="1">
              <a:off x="234953" y="6383580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2E68C112-244F-4C1A-8546-D3870C5DCFE9}"/>
                </a:ext>
              </a:extLst>
            </p:cNvPr>
            <p:cNvSpPr/>
            <p:nvPr/>
          </p:nvSpPr>
          <p:spPr>
            <a:xfrm rot="8100000" flipH="1" flipV="1">
              <a:off x="9378949" y="6383580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DB04A89A-CE0D-41F1-9F57-4082482AC20A}"/>
                </a:ext>
              </a:extLst>
            </p:cNvPr>
            <p:cNvSpPr/>
            <p:nvPr/>
          </p:nvSpPr>
          <p:spPr>
            <a:xfrm rot="5400000">
              <a:off x="234952" y="3286508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87D1E5A0-1EA1-4BAE-ABAC-E30A9D019AE6}"/>
                </a:ext>
              </a:extLst>
            </p:cNvPr>
            <p:cNvSpPr/>
            <p:nvPr/>
          </p:nvSpPr>
          <p:spPr>
            <a:xfrm rot="16200000">
              <a:off x="9378948" y="3289831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17113833-1764-4985-8624-2F253F50D543}"/>
                </a:ext>
              </a:extLst>
            </p:cNvPr>
            <p:cNvSpPr/>
            <p:nvPr/>
          </p:nvSpPr>
          <p:spPr>
            <a:xfrm rot="7200000">
              <a:off x="234951" y="1221792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B6E06A36-E0A8-424C-96B6-895FD91B4357}"/>
                </a:ext>
              </a:extLst>
            </p:cNvPr>
            <p:cNvSpPr/>
            <p:nvPr/>
          </p:nvSpPr>
          <p:spPr>
            <a:xfrm rot="6300000">
              <a:off x="234951" y="2254150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C2465577-A88E-41AF-9B9D-BA50CF104D12}"/>
                </a:ext>
              </a:extLst>
            </p:cNvPr>
            <p:cNvSpPr/>
            <p:nvPr/>
          </p:nvSpPr>
          <p:spPr>
            <a:xfrm rot="14400000" flipV="1">
              <a:off x="234953" y="5351224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4E015A05-3E20-4944-8203-07357F400361}"/>
                </a:ext>
              </a:extLst>
            </p:cNvPr>
            <p:cNvSpPr/>
            <p:nvPr/>
          </p:nvSpPr>
          <p:spPr>
            <a:xfrm rot="15300000" flipV="1">
              <a:off x="234953" y="4318866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79EBE4EB-AE7C-45C6-A885-2697D6AC21BB}"/>
                </a:ext>
              </a:extLst>
            </p:cNvPr>
            <p:cNvSpPr/>
            <p:nvPr/>
          </p:nvSpPr>
          <p:spPr>
            <a:xfrm rot="14400000" flipH="1">
              <a:off x="9387078" y="1221792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363D9342-6BCB-4A92-B860-B9B8B5CDE8DE}"/>
                </a:ext>
              </a:extLst>
            </p:cNvPr>
            <p:cNvSpPr/>
            <p:nvPr/>
          </p:nvSpPr>
          <p:spPr>
            <a:xfrm rot="15300000" flipH="1">
              <a:off x="9387078" y="2254150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F1C15B79-DB89-46A5-B4A7-64AA8212A66A}"/>
                </a:ext>
              </a:extLst>
            </p:cNvPr>
            <p:cNvSpPr/>
            <p:nvPr/>
          </p:nvSpPr>
          <p:spPr>
            <a:xfrm rot="7200000" flipH="1" flipV="1">
              <a:off x="9387080" y="5351224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E61B54E2-6310-415E-A02F-EE269F28D529}"/>
                </a:ext>
              </a:extLst>
            </p:cNvPr>
            <p:cNvSpPr/>
            <p:nvPr/>
          </p:nvSpPr>
          <p:spPr>
            <a:xfrm rot="6300000" flipH="1" flipV="1">
              <a:off x="9387080" y="4318866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D7A310C9-7956-4A28-89CF-E27EEB5E7267}"/>
                </a:ext>
              </a:extLst>
            </p:cNvPr>
            <p:cNvSpPr/>
            <p:nvPr/>
          </p:nvSpPr>
          <p:spPr>
            <a:xfrm rot="9000000">
              <a:off x="1760098" y="196315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F9BB7A72-D40E-49E4-BC29-8A57FA5D658B}"/>
                </a:ext>
              </a:extLst>
            </p:cNvPr>
            <p:cNvSpPr/>
            <p:nvPr/>
          </p:nvSpPr>
          <p:spPr>
            <a:xfrm rot="9900000">
              <a:off x="3285244" y="196315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EE24381F-E44D-4B0E-93ED-8263A1500DAB}"/>
                </a:ext>
              </a:extLst>
            </p:cNvPr>
            <p:cNvSpPr/>
            <p:nvPr/>
          </p:nvSpPr>
          <p:spPr>
            <a:xfrm rot="12600000" flipH="1">
              <a:off x="7860682" y="196315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A4E39818-62E5-4134-95CC-338D9FB250EC}"/>
                </a:ext>
              </a:extLst>
            </p:cNvPr>
            <p:cNvSpPr/>
            <p:nvPr/>
          </p:nvSpPr>
          <p:spPr>
            <a:xfrm rot="11700000" flipH="1">
              <a:off x="6335536" y="196315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B20AFB3E-3688-4343-93EF-BAAB1DA87FE1}"/>
                </a:ext>
              </a:extLst>
            </p:cNvPr>
            <p:cNvSpPr/>
            <p:nvPr/>
          </p:nvSpPr>
          <p:spPr>
            <a:xfrm rot="12600000" flipV="1">
              <a:off x="1760098" y="6383580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1F673317-E9F4-4832-80D4-C15877119269}"/>
                </a:ext>
              </a:extLst>
            </p:cNvPr>
            <p:cNvSpPr/>
            <p:nvPr/>
          </p:nvSpPr>
          <p:spPr>
            <a:xfrm rot="11700000" flipV="1">
              <a:off x="3285244" y="6383580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5E29E813-5C2F-4EED-BF7B-481C749D9195}"/>
                </a:ext>
              </a:extLst>
            </p:cNvPr>
            <p:cNvSpPr/>
            <p:nvPr/>
          </p:nvSpPr>
          <p:spPr>
            <a:xfrm rot="9000000" flipH="1" flipV="1">
              <a:off x="7860682" y="6383580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1E3A08C6-7368-4FAA-8F2D-733AA453C1B0}"/>
                </a:ext>
              </a:extLst>
            </p:cNvPr>
            <p:cNvSpPr/>
            <p:nvPr/>
          </p:nvSpPr>
          <p:spPr>
            <a:xfrm rot="9900000" flipH="1" flipV="1">
              <a:off x="6335536" y="6383580"/>
              <a:ext cx="292100" cy="278338"/>
            </a:xfrm>
            <a:custGeom>
              <a:avLst/>
              <a:gdLst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  <a:gd name="connsiteX0" fmla="*/ 2710209 w 3487790"/>
                <a:gd name="connsiteY0" fmla="*/ 4117108 h 4117116"/>
                <a:gd name="connsiteX1" fmla="*/ 1810598 w 3487790"/>
                <a:gd name="connsiteY1" fmla="*/ 3409723 h 4117116"/>
                <a:gd name="connsiteX2" fmla="*/ 1744077 w 3487790"/>
                <a:gd name="connsiteY2" fmla="*/ 3219943 h 4117116"/>
                <a:gd name="connsiteX3" fmla="*/ 1688662 w 3487790"/>
                <a:gd name="connsiteY3" fmla="*/ 3382914 h 4117116"/>
                <a:gd name="connsiteX4" fmla="*/ 777581 w 3487790"/>
                <a:gd name="connsiteY4" fmla="*/ 4117108 h 4117116"/>
                <a:gd name="connsiteX5" fmla="*/ 599807 w 3487790"/>
                <a:gd name="connsiteY5" fmla="*/ 4094235 h 4117116"/>
                <a:gd name="connsiteX6" fmla="*/ 53131 w 3487790"/>
                <a:gd name="connsiteY6" fmla="*/ 2728920 h 4117116"/>
                <a:gd name="connsiteX7" fmla="*/ 131837 w 3487790"/>
                <a:gd name="connsiteY7" fmla="*/ 2504372 h 4117116"/>
                <a:gd name="connsiteX8" fmla="*/ 146109 w 3487790"/>
                <a:gd name="connsiteY8" fmla="*/ 2477624 h 4117116"/>
                <a:gd name="connsiteX9" fmla="*/ 144051 w 3487790"/>
                <a:gd name="connsiteY9" fmla="*/ 2477624 h 4117116"/>
                <a:gd name="connsiteX10" fmla="*/ 155904 w 3487790"/>
                <a:gd name="connsiteY10" fmla="*/ 2459267 h 4117116"/>
                <a:gd name="connsiteX11" fmla="*/ 238643 w 3487790"/>
                <a:gd name="connsiteY11" fmla="*/ 2304203 h 4117116"/>
                <a:gd name="connsiteX12" fmla="*/ 357192 w 3487790"/>
                <a:gd name="connsiteY12" fmla="*/ 2147540 h 4117116"/>
                <a:gd name="connsiteX13" fmla="*/ 1743894 w 3487790"/>
                <a:gd name="connsiteY13" fmla="*/ 0 h 4117116"/>
                <a:gd name="connsiteX14" fmla="*/ 3130585 w 3487790"/>
                <a:gd name="connsiteY14" fmla="*/ 2147523 h 4117116"/>
                <a:gd name="connsiteX15" fmla="*/ 3249147 w 3487790"/>
                <a:gd name="connsiteY15" fmla="*/ 2304203 h 4117116"/>
                <a:gd name="connsiteX16" fmla="*/ 3331895 w 3487790"/>
                <a:gd name="connsiteY16" fmla="*/ 2459284 h 4117116"/>
                <a:gd name="connsiteX17" fmla="*/ 3343737 w 3487790"/>
                <a:gd name="connsiteY17" fmla="*/ 2477624 h 4117116"/>
                <a:gd name="connsiteX18" fmla="*/ 3341680 w 3487790"/>
                <a:gd name="connsiteY18" fmla="*/ 2477624 h 4117116"/>
                <a:gd name="connsiteX19" fmla="*/ 3355953 w 3487790"/>
                <a:gd name="connsiteY19" fmla="*/ 2504372 h 4117116"/>
                <a:gd name="connsiteX20" fmla="*/ 3434659 w 3487790"/>
                <a:gd name="connsiteY20" fmla="*/ 2728921 h 4117116"/>
                <a:gd name="connsiteX21" fmla="*/ 2887983 w 3487790"/>
                <a:gd name="connsiteY21" fmla="*/ 4094236 h 4117116"/>
                <a:gd name="connsiteX22" fmla="*/ 2710209 w 3487790"/>
                <a:gd name="connsiteY22" fmla="*/ 4117108 h 41171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3487790" h="4117116">
                  <a:moveTo>
                    <a:pt x="2710209" y="4117108"/>
                  </a:moveTo>
                  <a:cubicBezTo>
                    <a:pt x="2353316" y="4115321"/>
                    <a:pt x="1997660" y="3835659"/>
                    <a:pt x="1810598" y="3409723"/>
                  </a:cubicBezTo>
                  <a:lnTo>
                    <a:pt x="1744077" y="3219943"/>
                  </a:lnTo>
                  <a:lnTo>
                    <a:pt x="1688662" y="3382914"/>
                  </a:lnTo>
                  <a:cubicBezTo>
                    <a:pt x="1504948" y="3823887"/>
                    <a:pt x="1141908" y="4115283"/>
                    <a:pt x="777581" y="4117108"/>
                  </a:cubicBezTo>
                  <a:cubicBezTo>
                    <a:pt x="718098" y="4117405"/>
                    <a:pt x="658581" y="4109985"/>
                    <a:pt x="599807" y="4094235"/>
                  </a:cubicBezTo>
                  <a:cubicBezTo>
                    <a:pt x="129600" y="3968243"/>
                    <a:pt x="-115156" y="3356972"/>
                    <a:pt x="53131" y="2728920"/>
                  </a:cubicBezTo>
                  <a:cubicBezTo>
                    <a:pt x="74167" y="2650414"/>
                    <a:pt x="100660" y="2575361"/>
                    <a:pt x="131837" y="2504372"/>
                  </a:cubicBezTo>
                  <a:lnTo>
                    <a:pt x="146109" y="2477624"/>
                  </a:lnTo>
                  <a:lnTo>
                    <a:pt x="144051" y="2477624"/>
                  </a:lnTo>
                  <a:lnTo>
                    <a:pt x="155904" y="2459267"/>
                  </a:lnTo>
                  <a:lnTo>
                    <a:pt x="238643" y="2304203"/>
                  </a:lnTo>
                  <a:lnTo>
                    <a:pt x="357192" y="2147540"/>
                  </a:lnTo>
                  <a:cubicBezTo>
                    <a:pt x="819426" y="1431693"/>
                    <a:pt x="1437126" y="1083517"/>
                    <a:pt x="1743894" y="0"/>
                  </a:cubicBezTo>
                  <a:cubicBezTo>
                    <a:pt x="2022395" y="1066002"/>
                    <a:pt x="2668355" y="1431682"/>
                    <a:pt x="3130585" y="2147523"/>
                  </a:cubicBezTo>
                  <a:lnTo>
                    <a:pt x="3249147" y="2304203"/>
                  </a:lnTo>
                  <a:lnTo>
                    <a:pt x="3331895" y="2459284"/>
                  </a:lnTo>
                  <a:lnTo>
                    <a:pt x="3343737" y="2477624"/>
                  </a:lnTo>
                  <a:lnTo>
                    <a:pt x="3341680" y="2477624"/>
                  </a:lnTo>
                  <a:lnTo>
                    <a:pt x="3355953" y="2504372"/>
                  </a:lnTo>
                  <a:cubicBezTo>
                    <a:pt x="3387130" y="2575362"/>
                    <a:pt x="3413623" y="2650414"/>
                    <a:pt x="3434659" y="2728921"/>
                  </a:cubicBezTo>
                  <a:cubicBezTo>
                    <a:pt x="3602946" y="3356972"/>
                    <a:pt x="3358190" y="3968245"/>
                    <a:pt x="2887983" y="4094236"/>
                  </a:cubicBezTo>
                  <a:cubicBezTo>
                    <a:pt x="2829208" y="4109986"/>
                    <a:pt x="2769692" y="4117406"/>
                    <a:pt x="2710209" y="4117108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78505951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BC38ACF6-00B1-443C-ACAD-76D94CA4F9D0}"/>
              </a:ext>
            </a:extLst>
          </p:cNvPr>
          <p:cNvGrpSpPr/>
          <p:nvPr/>
        </p:nvGrpSpPr>
        <p:grpSpPr>
          <a:xfrm>
            <a:off x="223277" y="215436"/>
            <a:ext cx="9459446" cy="6427128"/>
            <a:chOff x="223277" y="215436"/>
            <a:chExt cx="9459446" cy="6427128"/>
          </a:xfrm>
        </p:grpSpPr>
        <p:sp>
          <p:nvSpPr>
            <p:cNvPr id="166" name="フリーフォーム: 図形 165">
              <a:extLst>
                <a:ext uri="{FF2B5EF4-FFF2-40B4-BE49-F238E27FC236}">
                  <a16:creationId xmlns:a16="http://schemas.microsoft.com/office/drawing/2014/main" id="{DC72E36A-5612-43E9-A36B-19BFC8316E9D}"/>
                </a:ext>
              </a:extLst>
            </p:cNvPr>
            <p:cNvSpPr/>
            <p:nvPr/>
          </p:nvSpPr>
          <p:spPr>
            <a:xfrm>
              <a:off x="223277" y="215436"/>
              <a:ext cx="996469" cy="677437"/>
            </a:xfrm>
            <a:custGeom>
              <a:avLst/>
              <a:gdLst>
                <a:gd name="connsiteX0" fmla="*/ 814066 w 996469"/>
                <a:gd name="connsiteY0" fmla="*/ 242962 h 677437"/>
                <a:gd name="connsiteX1" fmla="*/ 845824 w 996469"/>
                <a:gd name="connsiteY1" fmla="*/ 253641 h 677437"/>
                <a:gd name="connsiteX2" fmla="*/ 885136 w 996469"/>
                <a:gd name="connsiteY2" fmla="*/ 304874 h 677437"/>
                <a:gd name="connsiteX3" fmla="*/ 885903 w 996469"/>
                <a:gd name="connsiteY3" fmla="*/ 309442 h 677437"/>
                <a:gd name="connsiteX4" fmla="*/ 890242 w 996469"/>
                <a:gd name="connsiteY4" fmla="*/ 307822 h 677437"/>
                <a:gd name="connsiteX5" fmla="*/ 954268 w 996469"/>
                <a:gd name="connsiteY5" fmla="*/ 316251 h 677437"/>
                <a:gd name="connsiteX6" fmla="*/ 985151 w 996469"/>
                <a:gd name="connsiteY6" fmla="*/ 431510 h 677437"/>
                <a:gd name="connsiteX7" fmla="*/ 949084 w 996469"/>
                <a:gd name="connsiteY7" fmla="*/ 465159 h 677437"/>
                <a:gd name="connsiteX8" fmla="*/ 946286 w 996469"/>
                <a:gd name="connsiteY8" fmla="*/ 466204 h 677437"/>
                <a:gd name="connsiteX9" fmla="*/ 946302 w 996469"/>
                <a:gd name="connsiteY9" fmla="*/ 466214 h 677437"/>
                <a:gd name="connsiteX10" fmla="*/ 744556 w 996469"/>
                <a:gd name="connsiteY10" fmla="*/ 554263 h 677437"/>
                <a:gd name="connsiteX11" fmla="*/ 719935 w 996469"/>
                <a:gd name="connsiteY11" fmla="*/ 335521 h 677437"/>
                <a:gd name="connsiteX12" fmla="*/ 719952 w 996469"/>
                <a:gd name="connsiteY12" fmla="*/ 335531 h 677437"/>
                <a:gd name="connsiteX13" fmla="*/ 719458 w 996469"/>
                <a:gd name="connsiteY13" fmla="*/ 332584 h 677437"/>
                <a:gd name="connsiteX14" fmla="*/ 730566 w 996469"/>
                <a:gd name="connsiteY14" fmla="*/ 284524 h 677437"/>
                <a:gd name="connsiteX15" fmla="*/ 814066 w 996469"/>
                <a:gd name="connsiteY15" fmla="*/ 242962 h 677437"/>
                <a:gd name="connsiteX16" fmla="*/ 405502 w 996469"/>
                <a:gd name="connsiteY16" fmla="*/ 0 h 677437"/>
                <a:gd name="connsiteX17" fmla="*/ 545411 w 996469"/>
                <a:gd name="connsiteY17" fmla="*/ 57952 h 677437"/>
                <a:gd name="connsiteX18" fmla="*/ 599741 w 996469"/>
                <a:gd name="connsiteY18" fmla="*/ 160071 h 677437"/>
                <a:gd name="connsiteX19" fmla="*/ 600410 w 996469"/>
                <a:gd name="connsiteY19" fmla="*/ 167047 h 677437"/>
                <a:gd name="connsiteX20" fmla="*/ 600442 w 996469"/>
                <a:gd name="connsiteY20" fmla="*/ 167015 h 677437"/>
                <a:gd name="connsiteX21" fmla="*/ 677436 w 996469"/>
                <a:gd name="connsiteY21" fmla="*/ 677437 h 677437"/>
                <a:gd name="connsiteX22" fmla="*/ 167014 w 996469"/>
                <a:gd name="connsiteY22" fmla="*/ 600443 h 677437"/>
                <a:gd name="connsiteX23" fmla="*/ 167046 w 996469"/>
                <a:gd name="connsiteY23" fmla="*/ 600411 h 677437"/>
                <a:gd name="connsiteX24" fmla="*/ 160071 w 996469"/>
                <a:gd name="connsiteY24" fmla="*/ 599742 h 677437"/>
                <a:gd name="connsiteX25" fmla="*/ 57952 w 996469"/>
                <a:gd name="connsiteY25" fmla="*/ 545412 h 677437"/>
                <a:gd name="connsiteX26" fmla="*/ 57952 w 996469"/>
                <a:gd name="connsiteY26" fmla="*/ 265592 h 677437"/>
                <a:gd name="connsiteX27" fmla="*/ 197861 w 996469"/>
                <a:gd name="connsiteY27" fmla="*/ 207640 h 677437"/>
                <a:gd name="connsiteX28" fmla="*/ 208675 w 996469"/>
                <a:gd name="connsiteY28" fmla="*/ 208675 h 677437"/>
                <a:gd name="connsiteX29" fmla="*/ 207639 w 996469"/>
                <a:gd name="connsiteY29" fmla="*/ 197862 h 677437"/>
                <a:gd name="connsiteX30" fmla="*/ 265591 w 996469"/>
                <a:gd name="connsiteY30" fmla="*/ 57952 h 677437"/>
                <a:gd name="connsiteX31" fmla="*/ 405502 w 996469"/>
                <a:gd name="connsiteY31" fmla="*/ 0 h 6774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996469" h="677437">
                  <a:moveTo>
                    <a:pt x="814066" y="242962"/>
                  </a:moveTo>
                  <a:cubicBezTo>
                    <a:pt x="824943" y="244312"/>
                    <a:pt x="835735" y="247816"/>
                    <a:pt x="845824" y="253641"/>
                  </a:cubicBezTo>
                  <a:cubicBezTo>
                    <a:pt x="866002" y="265291"/>
                    <a:pt x="879547" y="284016"/>
                    <a:pt x="885136" y="304874"/>
                  </a:cubicBezTo>
                  <a:lnTo>
                    <a:pt x="885903" y="309442"/>
                  </a:lnTo>
                  <a:lnTo>
                    <a:pt x="890242" y="307822"/>
                  </a:lnTo>
                  <a:cubicBezTo>
                    <a:pt x="911100" y="302233"/>
                    <a:pt x="934090" y="304602"/>
                    <a:pt x="954268" y="316251"/>
                  </a:cubicBezTo>
                  <a:cubicBezTo>
                    <a:pt x="994624" y="339551"/>
                    <a:pt x="1008451" y="391154"/>
                    <a:pt x="985151" y="431510"/>
                  </a:cubicBezTo>
                  <a:cubicBezTo>
                    <a:pt x="976414" y="446642"/>
                    <a:pt x="963697" y="458046"/>
                    <a:pt x="949084" y="465159"/>
                  </a:cubicBezTo>
                  <a:lnTo>
                    <a:pt x="946286" y="466204"/>
                  </a:lnTo>
                  <a:lnTo>
                    <a:pt x="946302" y="466214"/>
                  </a:lnTo>
                  <a:cubicBezTo>
                    <a:pt x="880921" y="492328"/>
                    <a:pt x="794690" y="517793"/>
                    <a:pt x="744556" y="554263"/>
                  </a:cubicBezTo>
                  <a:cubicBezTo>
                    <a:pt x="753238" y="493343"/>
                    <a:pt x="730011" y="405200"/>
                    <a:pt x="719935" y="335521"/>
                  </a:cubicBezTo>
                  <a:lnTo>
                    <a:pt x="719952" y="335531"/>
                  </a:lnTo>
                  <a:lnTo>
                    <a:pt x="719458" y="332584"/>
                  </a:lnTo>
                  <a:cubicBezTo>
                    <a:pt x="718312" y="316372"/>
                    <a:pt x="721829" y="299657"/>
                    <a:pt x="730566" y="284524"/>
                  </a:cubicBezTo>
                  <a:cubicBezTo>
                    <a:pt x="748040" y="254258"/>
                    <a:pt x="781436" y="238913"/>
                    <a:pt x="814066" y="242962"/>
                  </a:cubicBezTo>
                  <a:close/>
                  <a:moveTo>
                    <a:pt x="405502" y="0"/>
                  </a:moveTo>
                  <a:cubicBezTo>
                    <a:pt x="456139" y="0"/>
                    <a:pt x="506776" y="19317"/>
                    <a:pt x="545411" y="57952"/>
                  </a:cubicBezTo>
                  <a:cubicBezTo>
                    <a:pt x="574388" y="86929"/>
                    <a:pt x="592497" y="122656"/>
                    <a:pt x="599741" y="160071"/>
                  </a:cubicBezTo>
                  <a:lnTo>
                    <a:pt x="600410" y="167047"/>
                  </a:lnTo>
                  <a:lnTo>
                    <a:pt x="600442" y="167015"/>
                  </a:lnTo>
                  <a:cubicBezTo>
                    <a:pt x="619912" y="330961"/>
                    <a:pt x="625257" y="541741"/>
                    <a:pt x="677436" y="677437"/>
                  </a:cubicBezTo>
                  <a:cubicBezTo>
                    <a:pt x="544714" y="620797"/>
                    <a:pt x="330960" y="619912"/>
                    <a:pt x="167014" y="600443"/>
                  </a:cubicBezTo>
                  <a:lnTo>
                    <a:pt x="167046" y="600411"/>
                  </a:lnTo>
                  <a:lnTo>
                    <a:pt x="160071" y="599742"/>
                  </a:lnTo>
                  <a:cubicBezTo>
                    <a:pt x="122655" y="592498"/>
                    <a:pt x="86928" y="574388"/>
                    <a:pt x="57952" y="545412"/>
                  </a:cubicBezTo>
                  <a:cubicBezTo>
                    <a:pt x="-19318" y="468142"/>
                    <a:pt x="-19319" y="342862"/>
                    <a:pt x="57952" y="265592"/>
                  </a:cubicBezTo>
                  <a:cubicBezTo>
                    <a:pt x="96586" y="226957"/>
                    <a:pt x="147224" y="207639"/>
                    <a:pt x="197861" y="207640"/>
                  </a:cubicBezTo>
                  <a:lnTo>
                    <a:pt x="208675" y="208675"/>
                  </a:lnTo>
                  <a:lnTo>
                    <a:pt x="207639" y="197862"/>
                  </a:lnTo>
                  <a:cubicBezTo>
                    <a:pt x="207639" y="147224"/>
                    <a:pt x="226956" y="96587"/>
                    <a:pt x="265591" y="57952"/>
                  </a:cubicBezTo>
                  <a:cubicBezTo>
                    <a:pt x="304227" y="19317"/>
                    <a:pt x="354864" y="-1"/>
                    <a:pt x="405502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7" name="フリーフォーム: 図形 166">
              <a:extLst>
                <a:ext uri="{FF2B5EF4-FFF2-40B4-BE49-F238E27FC236}">
                  <a16:creationId xmlns:a16="http://schemas.microsoft.com/office/drawing/2014/main" id="{460C79B4-4E9E-4286-8ECA-B3AC7B5C2B39}"/>
                </a:ext>
              </a:extLst>
            </p:cNvPr>
            <p:cNvSpPr/>
            <p:nvPr/>
          </p:nvSpPr>
          <p:spPr>
            <a:xfrm flipH="1">
              <a:off x="8686254" y="215436"/>
              <a:ext cx="996469" cy="677437"/>
            </a:xfrm>
            <a:custGeom>
              <a:avLst/>
              <a:gdLst>
                <a:gd name="connsiteX0" fmla="*/ 814066 w 996469"/>
                <a:gd name="connsiteY0" fmla="*/ 242962 h 677437"/>
                <a:gd name="connsiteX1" fmla="*/ 845824 w 996469"/>
                <a:gd name="connsiteY1" fmla="*/ 253641 h 677437"/>
                <a:gd name="connsiteX2" fmla="*/ 885136 w 996469"/>
                <a:gd name="connsiteY2" fmla="*/ 304874 h 677437"/>
                <a:gd name="connsiteX3" fmla="*/ 885903 w 996469"/>
                <a:gd name="connsiteY3" fmla="*/ 309442 h 677437"/>
                <a:gd name="connsiteX4" fmla="*/ 890242 w 996469"/>
                <a:gd name="connsiteY4" fmla="*/ 307822 h 677437"/>
                <a:gd name="connsiteX5" fmla="*/ 954268 w 996469"/>
                <a:gd name="connsiteY5" fmla="*/ 316251 h 677437"/>
                <a:gd name="connsiteX6" fmla="*/ 985151 w 996469"/>
                <a:gd name="connsiteY6" fmla="*/ 431510 h 677437"/>
                <a:gd name="connsiteX7" fmla="*/ 949084 w 996469"/>
                <a:gd name="connsiteY7" fmla="*/ 465159 h 677437"/>
                <a:gd name="connsiteX8" fmla="*/ 946286 w 996469"/>
                <a:gd name="connsiteY8" fmla="*/ 466204 h 677437"/>
                <a:gd name="connsiteX9" fmla="*/ 946302 w 996469"/>
                <a:gd name="connsiteY9" fmla="*/ 466214 h 677437"/>
                <a:gd name="connsiteX10" fmla="*/ 744556 w 996469"/>
                <a:gd name="connsiteY10" fmla="*/ 554263 h 677437"/>
                <a:gd name="connsiteX11" fmla="*/ 719935 w 996469"/>
                <a:gd name="connsiteY11" fmla="*/ 335521 h 677437"/>
                <a:gd name="connsiteX12" fmla="*/ 719952 w 996469"/>
                <a:gd name="connsiteY12" fmla="*/ 335531 h 677437"/>
                <a:gd name="connsiteX13" fmla="*/ 719458 w 996469"/>
                <a:gd name="connsiteY13" fmla="*/ 332584 h 677437"/>
                <a:gd name="connsiteX14" fmla="*/ 730566 w 996469"/>
                <a:gd name="connsiteY14" fmla="*/ 284524 h 677437"/>
                <a:gd name="connsiteX15" fmla="*/ 814066 w 996469"/>
                <a:gd name="connsiteY15" fmla="*/ 242962 h 677437"/>
                <a:gd name="connsiteX16" fmla="*/ 405502 w 996469"/>
                <a:gd name="connsiteY16" fmla="*/ 0 h 677437"/>
                <a:gd name="connsiteX17" fmla="*/ 545411 w 996469"/>
                <a:gd name="connsiteY17" fmla="*/ 57952 h 677437"/>
                <a:gd name="connsiteX18" fmla="*/ 599741 w 996469"/>
                <a:gd name="connsiteY18" fmla="*/ 160071 h 677437"/>
                <a:gd name="connsiteX19" fmla="*/ 600410 w 996469"/>
                <a:gd name="connsiteY19" fmla="*/ 167047 h 677437"/>
                <a:gd name="connsiteX20" fmla="*/ 600442 w 996469"/>
                <a:gd name="connsiteY20" fmla="*/ 167015 h 677437"/>
                <a:gd name="connsiteX21" fmla="*/ 677436 w 996469"/>
                <a:gd name="connsiteY21" fmla="*/ 677437 h 677437"/>
                <a:gd name="connsiteX22" fmla="*/ 167014 w 996469"/>
                <a:gd name="connsiteY22" fmla="*/ 600443 h 677437"/>
                <a:gd name="connsiteX23" fmla="*/ 167046 w 996469"/>
                <a:gd name="connsiteY23" fmla="*/ 600411 h 677437"/>
                <a:gd name="connsiteX24" fmla="*/ 160071 w 996469"/>
                <a:gd name="connsiteY24" fmla="*/ 599742 h 677437"/>
                <a:gd name="connsiteX25" fmla="*/ 57952 w 996469"/>
                <a:gd name="connsiteY25" fmla="*/ 545412 h 677437"/>
                <a:gd name="connsiteX26" fmla="*/ 57952 w 996469"/>
                <a:gd name="connsiteY26" fmla="*/ 265592 h 677437"/>
                <a:gd name="connsiteX27" fmla="*/ 197861 w 996469"/>
                <a:gd name="connsiteY27" fmla="*/ 207640 h 677437"/>
                <a:gd name="connsiteX28" fmla="*/ 208675 w 996469"/>
                <a:gd name="connsiteY28" fmla="*/ 208675 h 677437"/>
                <a:gd name="connsiteX29" fmla="*/ 207639 w 996469"/>
                <a:gd name="connsiteY29" fmla="*/ 197862 h 677437"/>
                <a:gd name="connsiteX30" fmla="*/ 265591 w 996469"/>
                <a:gd name="connsiteY30" fmla="*/ 57952 h 677437"/>
                <a:gd name="connsiteX31" fmla="*/ 405502 w 996469"/>
                <a:gd name="connsiteY31" fmla="*/ 0 h 6774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996469" h="677437">
                  <a:moveTo>
                    <a:pt x="814066" y="242962"/>
                  </a:moveTo>
                  <a:cubicBezTo>
                    <a:pt x="824943" y="244312"/>
                    <a:pt x="835735" y="247816"/>
                    <a:pt x="845824" y="253641"/>
                  </a:cubicBezTo>
                  <a:cubicBezTo>
                    <a:pt x="866002" y="265291"/>
                    <a:pt x="879547" y="284016"/>
                    <a:pt x="885136" y="304874"/>
                  </a:cubicBezTo>
                  <a:lnTo>
                    <a:pt x="885903" y="309442"/>
                  </a:lnTo>
                  <a:lnTo>
                    <a:pt x="890242" y="307822"/>
                  </a:lnTo>
                  <a:cubicBezTo>
                    <a:pt x="911100" y="302233"/>
                    <a:pt x="934090" y="304602"/>
                    <a:pt x="954268" y="316251"/>
                  </a:cubicBezTo>
                  <a:cubicBezTo>
                    <a:pt x="994624" y="339551"/>
                    <a:pt x="1008451" y="391154"/>
                    <a:pt x="985151" y="431510"/>
                  </a:cubicBezTo>
                  <a:cubicBezTo>
                    <a:pt x="976414" y="446642"/>
                    <a:pt x="963697" y="458046"/>
                    <a:pt x="949084" y="465159"/>
                  </a:cubicBezTo>
                  <a:lnTo>
                    <a:pt x="946286" y="466204"/>
                  </a:lnTo>
                  <a:lnTo>
                    <a:pt x="946302" y="466214"/>
                  </a:lnTo>
                  <a:cubicBezTo>
                    <a:pt x="880921" y="492328"/>
                    <a:pt x="794690" y="517793"/>
                    <a:pt x="744556" y="554263"/>
                  </a:cubicBezTo>
                  <a:cubicBezTo>
                    <a:pt x="753238" y="493343"/>
                    <a:pt x="730011" y="405200"/>
                    <a:pt x="719935" y="335521"/>
                  </a:cubicBezTo>
                  <a:lnTo>
                    <a:pt x="719952" y="335531"/>
                  </a:lnTo>
                  <a:lnTo>
                    <a:pt x="719458" y="332584"/>
                  </a:lnTo>
                  <a:cubicBezTo>
                    <a:pt x="718312" y="316372"/>
                    <a:pt x="721829" y="299657"/>
                    <a:pt x="730566" y="284524"/>
                  </a:cubicBezTo>
                  <a:cubicBezTo>
                    <a:pt x="748040" y="254258"/>
                    <a:pt x="781436" y="238913"/>
                    <a:pt x="814066" y="242962"/>
                  </a:cubicBezTo>
                  <a:close/>
                  <a:moveTo>
                    <a:pt x="405502" y="0"/>
                  </a:moveTo>
                  <a:cubicBezTo>
                    <a:pt x="456139" y="0"/>
                    <a:pt x="506776" y="19317"/>
                    <a:pt x="545411" y="57952"/>
                  </a:cubicBezTo>
                  <a:cubicBezTo>
                    <a:pt x="574388" y="86929"/>
                    <a:pt x="592497" y="122656"/>
                    <a:pt x="599741" y="160071"/>
                  </a:cubicBezTo>
                  <a:lnTo>
                    <a:pt x="600410" y="167047"/>
                  </a:lnTo>
                  <a:lnTo>
                    <a:pt x="600442" y="167015"/>
                  </a:lnTo>
                  <a:cubicBezTo>
                    <a:pt x="619912" y="330961"/>
                    <a:pt x="625257" y="541741"/>
                    <a:pt x="677436" y="677437"/>
                  </a:cubicBezTo>
                  <a:cubicBezTo>
                    <a:pt x="544714" y="620797"/>
                    <a:pt x="330960" y="619912"/>
                    <a:pt x="167014" y="600443"/>
                  </a:cubicBezTo>
                  <a:lnTo>
                    <a:pt x="167046" y="600411"/>
                  </a:lnTo>
                  <a:lnTo>
                    <a:pt x="160071" y="599742"/>
                  </a:lnTo>
                  <a:cubicBezTo>
                    <a:pt x="122655" y="592498"/>
                    <a:pt x="86928" y="574388"/>
                    <a:pt x="57952" y="545412"/>
                  </a:cubicBezTo>
                  <a:cubicBezTo>
                    <a:pt x="-19318" y="468142"/>
                    <a:pt x="-19319" y="342862"/>
                    <a:pt x="57952" y="265592"/>
                  </a:cubicBezTo>
                  <a:cubicBezTo>
                    <a:pt x="96586" y="226957"/>
                    <a:pt x="147224" y="207639"/>
                    <a:pt x="197861" y="207640"/>
                  </a:cubicBezTo>
                  <a:lnTo>
                    <a:pt x="208675" y="208675"/>
                  </a:lnTo>
                  <a:lnTo>
                    <a:pt x="207639" y="197862"/>
                  </a:lnTo>
                  <a:cubicBezTo>
                    <a:pt x="207639" y="147224"/>
                    <a:pt x="226956" y="96587"/>
                    <a:pt x="265591" y="57952"/>
                  </a:cubicBezTo>
                  <a:cubicBezTo>
                    <a:pt x="304227" y="19317"/>
                    <a:pt x="354864" y="-1"/>
                    <a:pt x="405502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8" name="フリーフォーム: 図形 167">
              <a:extLst>
                <a:ext uri="{FF2B5EF4-FFF2-40B4-BE49-F238E27FC236}">
                  <a16:creationId xmlns:a16="http://schemas.microsoft.com/office/drawing/2014/main" id="{4DD11E02-0868-42AC-AF0E-7B1251A8CFD8}"/>
                </a:ext>
              </a:extLst>
            </p:cNvPr>
            <p:cNvSpPr/>
            <p:nvPr/>
          </p:nvSpPr>
          <p:spPr>
            <a:xfrm flipV="1">
              <a:off x="223277" y="5965127"/>
              <a:ext cx="996469" cy="677437"/>
            </a:xfrm>
            <a:custGeom>
              <a:avLst/>
              <a:gdLst>
                <a:gd name="connsiteX0" fmla="*/ 814066 w 996469"/>
                <a:gd name="connsiteY0" fmla="*/ 242962 h 677437"/>
                <a:gd name="connsiteX1" fmla="*/ 845824 w 996469"/>
                <a:gd name="connsiteY1" fmla="*/ 253641 h 677437"/>
                <a:gd name="connsiteX2" fmla="*/ 885136 w 996469"/>
                <a:gd name="connsiteY2" fmla="*/ 304874 h 677437"/>
                <a:gd name="connsiteX3" fmla="*/ 885903 w 996469"/>
                <a:gd name="connsiteY3" fmla="*/ 309442 h 677437"/>
                <a:gd name="connsiteX4" fmla="*/ 890242 w 996469"/>
                <a:gd name="connsiteY4" fmla="*/ 307822 h 677437"/>
                <a:gd name="connsiteX5" fmla="*/ 954268 w 996469"/>
                <a:gd name="connsiteY5" fmla="*/ 316251 h 677437"/>
                <a:gd name="connsiteX6" fmla="*/ 985151 w 996469"/>
                <a:gd name="connsiteY6" fmla="*/ 431510 h 677437"/>
                <a:gd name="connsiteX7" fmla="*/ 949084 w 996469"/>
                <a:gd name="connsiteY7" fmla="*/ 465159 h 677437"/>
                <a:gd name="connsiteX8" fmla="*/ 946286 w 996469"/>
                <a:gd name="connsiteY8" fmla="*/ 466204 h 677437"/>
                <a:gd name="connsiteX9" fmla="*/ 946302 w 996469"/>
                <a:gd name="connsiteY9" fmla="*/ 466214 h 677437"/>
                <a:gd name="connsiteX10" fmla="*/ 744556 w 996469"/>
                <a:gd name="connsiteY10" fmla="*/ 554263 h 677437"/>
                <a:gd name="connsiteX11" fmla="*/ 719935 w 996469"/>
                <a:gd name="connsiteY11" fmla="*/ 335521 h 677437"/>
                <a:gd name="connsiteX12" fmla="*/ 719952 w 996469"/>
                <a:gd name="connsiteY12" fmla="*/ 335531 h 677437"/>
                <a:gd name="connsiteX13" fmla="*/ 719458 w 996469"/>
                <a:gd name="connsiteY13" fmla="*/ 332584 h 677437"/>
                <a:gd name="connsiteX14" fmla="*/ 730566 w 996469"/>
                <a:gd name="connsiteY14" fmla="*/ 284524 h 677437"/>
                <a:gd name="connsiteX15" fmla="*/ 814066 w 996469"/>
                <a:gd name="connsiteY15" fmla="*/ 242962 h 677437"/>
                <a:gd name="connsiteX16" fmla="*/ 405502 w 996469"/>
                <a:gd name="connsiteY16" fmla="*/ 0 h 677437"/>
                <a:gd name="connsiteX17" fmla="*/ 545411 w 996469"/>
                <a:gd name="connsiteY17" fmla="*/ 57952 h 677437"/>
                <a:gd name="connsiteX18" fmla="*/ 599741 w 996469"/>
                <a:gd name="connsiteY18" fmla="*/ 160071 h 677437"/>
                <a:gd name="connsiteX19" fmla="*/ 600410 w 996469"/>
                <a:gd name="connsiteY19" fmla="*/ 167047 h 677437"/>
                <a:gd name="connsiteX20" fmla="*/ 600442 w 996469"/>
                <a:gd name="connsiteY20" fmla="*/ 167015 h 677437"/>
                <a:gd name="connsiteX21" fmla="*/ 677436 w 996469"/>
                <a:gd name="connsiteY21" fmla="*/ 677437 h 677437"/>
                <a:gd name="connsiteX22" fmla="*/ 167014 w 996469"/>
                <a:gd name="connsiteY22" fmla="*/ 600443 h 677437"/>
                <a:gd name="connsiteX23" fmla="*/ 167046 w 996469"/>
                <a:gd name="connsiteY23" fmla="*/ 600411 h 677437"/>
                <a:gd name="connsiteX24" fmla="*/ 160071 w 996469"/>
                <a:gd name="connsiteY24" fmla="*/ 599742 h 677437"/>
                <a:gd name="connsiteX25" fmla="*/ 57952 w 996469"/>
                <a:gd name="connsiteY25" fmla="*/ 545412 h 677437"/>
                <a:gd name="connsiteX26" fmla="*/ 57952 w 996469"/>
                <a:gd name="connsiteY26" fmla="*/ 265592 h 677437"/>
                <a:gd name="connsiteX27" fmla="*/ 197861 w 996469"/>
                <a:gd name="connsiteY27" fmla="*/ 207640 h 677437"/>
                <a:gd name="connsiteX28" fmla="*/ 208675 w 996469"/>
                <a:gd name="connsiteY28" fmla="*/ 208675 h 677437"/>
                <a:gd name="connsiteX29" fmla="*/ 207639 w 996469"/>
                <a:gd name="connsiteY29" fmla="*/ 197862 h 677437"/>
                <a:gd name="connsiteX30" fmla="*/ 265591 w 996469"/>
                <a:gd name="connsiteY30" fmla="*/ 57952 h 677437"/>
                <a:gd name="connsiteX31" fmla="*/ 405502 w 996469"/>
                <a:gd name="connsiteY31" fmla="*/ 0 h 6774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996469" h="677437">
                  <a:moveTo>
                    <a:pt x="814066" y="242962"/>
                  </a:moveTo>
                  <a:cubicBezTo>
                    <a:pt x="824943" y="244312"/>
                    <a:pt x="835735" y="247816"/>
                    <a:pt x="845824" y="253641"/>
                  </a:cubicBezTo>
                  <a:cubicBezTo>
                    <a:pt x="866002" y="265291"/>
                    <a:pt x="879547" y="284016"/>
                    <a:pt x="885136" y="304874"/>
                  </a:cubicBezTo>
                  <a:lnTo>
                    <a:pt x="885903" y="309442"/>
                  </a:lnTo>
                  <a:lnTo>
                    <a:pt x="890242" y="307822"/>
                  </a:lnTo>
                  <a:cubicBezTo>
                    <a:pt x="911100" y="302233"/>
                    <a:pt x="934090" y="304602"/>
                    <a:pt x="954268" y="316251"/>
                  </a:cubicBezTo>
                  <a:cubicBezTo>
                    <a:pt x="994624" y="339551"/>
                    <a:pt x="1008451" y="391154"/>
                    <a:pt x="985151" y="431510"/>
                  </a:cubicBezTo>
                  <a:cubicBezTo>
                    <a:pt x="976414" y="446642"/>
                    <a:pt x="963697" y="458046"/>
                    <a:pt x="949084" y="465159"/>
                  </a:cubicBezTo>
                  <a:lnTo>
                    <a:pt x="946286" y="466204"/>
                  </a:lnTo>
                  <a:lnTo>
                    <a:pt x="946302" y="466214"/>
                  </a:lnTo>
                  <a:cubicBezTo>
                    <a:pt x="880921" y="492328"/>
                    <a:pt x="794690" y="517793"/>
                    <a:pt x="744556" y="554263"/>
                  </a:cubicBezTo>
                  <a:cubicBezTo>
                    <a:pt x="753238" y="493343"/>
                    <a:pt x="730011" y="405200"/>
                    <a:pt x="719935" y="335521"/>
                  </a:cubicBezTo>
                  <a:lnTo>
                    <a:pt x="719952" y="335531"/>
                  </a:lnTo>
                  <a:lnTo>
                    <a:pt x="719458" y="332584"/>
                  </a:lnTo>
                  <a:cubicBezTo>
                    <a:pt x="718312" y="316372"/>
                    <a:pt x="721829" y="299657"/>
                    <a:pt x="730566" y="284524"/>
                  </a:cubicBezTo>
                  <a:cubicBezTo>
                    <a:pt x="748040" y="254258"/>
                    <a:pt x="781436" y="238913"/>
                    <a:pt x="814066" y="242962"/>
                  </a:cubicBezTo>
                  <a:close/>
                  <a:moveTo>
                    <a:pt x="405502" y="0"/>
                  </a:moveTo>
                  <a:cubicBezTo>
                    <a:pt x="456139" y="0"/>
                    <a:pt x="506776" y="19317"/>
                    <a:pt x="545411" y="57952"/>
                  </a:cubicBezTo>
                  <a:cubicBezTo>
                    <a:pt x="574388" y="86929"/>
                    <a:pt x="592497" y="122656"/>
                    <a:pt x="599741" y="160071"/>
                  </a:cubicBezTo>
                  <a:lnTo>
                    <a:pt x="600410" y="167047"/>
                  </a:lnTo>
                  <a:lnTo>
                    <a:pt x="600442" y="167015"/>
                  </a:lnTo>
                  <a:cubicBezTo>
                    <a:pt x="619912" y="330961"/>
                    <a:pt x="625257" y="541741"/>
                    <a:pt x="677436" y="677437"/>
                  </a:cubicBezTo>
                  <a:cubicBezTo>
                    <a:pt x="544714" y="620797"/>
                    <a:pt x="330960" y="619912"/>
                    <a:pt x="167014" y="600443"/>
                  </a:cubicBezTo>
                  <a:lnTo>
                    <a:pt x="167046" y="600411"/>
                  </a:lnTo>
                  <a:lnTo>
                    <a:pt x="160071" y="599742"/>
                  </a:lnTo>
                  <a:cubicBezTo>
                    <a:pt x="122655" y="592498"/>
                    <a:pt x="86928" y="574388"/>
                    <a:pt x="57952" y="545412"/>
                  </a:cubicBezTo>
                  <a:cubicBezTo>
                    <a:pt x="-19318" y="468142"/>
                    <a:pt x="-19319" y="342862"/>
                    <a:pt x="57952" y="265592"/>
                  </a:cubicBezTo>
                  <a:cubicBezTo>
                    <a:pt x="96586" y="226957"/>
                    <a:pt x="147224" y="207639"/>
                    <a:pt x="197861" y="207640"/>
                  </a:cubicBezTo>
                  <a:lnTo>
                    <a:pt x="208675" y="208675"/>
                  </a:lnTo>
                  <a:lnTo>
                    <a:pt x="207639" y="197862"/>
                  </a:lnTo>
                  <a:cubicBezTo>
                    <a:pt x="207639" y="147224"/>
                    <a:pt x="226956" y="96587"/>
                    <a:pt x="265591" y="57952"/>
                  </a:cubicBezTo>
                  <a:cubicBezTo>
                    <a:pt x="304227" y="19317"/>
                    <a:pt x="354864" y="-1"/>
                    <a:pt x="405502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9" name="フリーフォーム: 図形 168">
              <a:extLst>
                <a:ext uri="{FF2B5EF4-FFF2-40B4-BE49-F238E27FC236}">
                  <a16:creationId xmlns:a16="http://schemas.microsoft.com/office/drawing/2014/main" id="{14ACE443-0680-49CD-A6E9-AC57FEFC1CD1}"/>
                </a:ext>
              </a:extLst>
            </p:cNvPr>
            <p:cNvSpPr/>
            <p:nvPr/>
          </p:nvSpPr>
          <p:spPr>
            <a:xfrm flipH="1" flipV="1">
              <a:off x="8686254" y="5965127"/>
              <a:ext cx="996469" cy="677437"/>
            </a:xfrm>
            <a:custGeom>
              <a:avLst/>
              <a:gdLst>
                <a:gd name="connsiteX0" fmla="*/ 814066 w 996469"/>
                <a:gd name="connsiteY0" fmla="*/ 242962 h 677437"/>
                <a:gd name="connsiteX1" fmla="*/ 845824 w 996469"/>
                <a:gd name="connsiteY1" fmla="*/ 253641 h 677437"/>
                <a:gd name="connsiteX2" fmla="*/ 885136 w 996469"/>
                <a:gd name="connsiteY2" fmla="*/ 304874 h 677437"/>
                <a:gd name="connsiteX3" fmla="*/ 885903 w 996469"/>
                <a:gd name="connsiteY3" fmla="*/ 309442 h 677437"/>
                <a:gd name="connsiteX4" fmla="*/ 890242 w 996469"/>
                <a:gd name="connsiteY4" fmla="*/ 307822 h 677437"/>
                <a:gd name="connsiteX5" fmla="*/ 954268 w 996469"/>
                <a:gd name="connsiteY5" fmla="*/ 316251 h 677437"/>
                <a:gd name="connsiteX6" fmla="*/ 985151 w 996469"/>
                <a:gd name="connsiteY6" fmla="*/ 431510 h 677437"/>
                <a:gd name="connsiteX7" fmla="*/ 949084 w 996469"/>
                <a:gd name="connsiteY7" fmla="*/ 465159 h 677437"/>
                <a:gd name="connsiteX8" fmla="*/ 946286 w 996469"/>
                <a:gd name="connsiteY8" fmla="*/ 466204 h 677437"/>
                <a:gd name="connsiteX9" fmla="*/ 946302 w 996469"/>
                <a:gd name="connsiteY9" fmla="*/ 466214 h 677437"/>
                <a:gd name="connsiteX10" fmla="*/ 744556 w 996469"/>
                <a:gd name="connsiteY10" fmla="*/ 554263 h 677437"/>
                <a:gd name="connsiteX11" fmla="*/ 719935 w 996469"/>
                <a:gd name="connsiteY11" fmla="*/ 335521 h 677437"/>
                <a:gd name="connsiteX12" fmla="*/ 719952 w 996469"/>
                <a:gd name="connsiteY12" fmla="*/ 335531 h 677437"/>
                <a:gd name="connsiteX13" fmla="*/ 719458 w 996469"/>
                <a:gd name="connsiteY13" fmla="*/ 332584 h 677437"/>
                <a:gd name="connsiteX14" fmla="*/ 730566 w 996469"/>
                <a:gd name="connsiteY14" fmla="*/ 284524 h 677437"/>
                <a:gd name="connsiteX15" fmla="*/ 814066 w 996469"/>
                <a:gd name="connsiteY15" fmla="*/ 242962 h 677437"/>
                <a:gd name="connsiteX16" fmla="*/ 405502 w 996469"/>
                <a:gd name="connsiteY16" fmla="*/ 0 h 677437"/>
                <a:gd name="connsiteX17" fmla="*/ 545411 w 996469"/>
                <a:gd name="connsiteY17" fmla="*/ 57952 h 677437"/>
                <a:gd name="connsiteX18" fmla="*/ 599741 w 996469"/>
                <a:gd name="connsiteY18" fmla="*/ 160071 h 677437"/>
                <a:gd name="connsiteX19" fmla="*/ 600410 w 996469"/>
                <a:gd name="connsiteY19" fmla="*/ 167047 h 677437"/>
                <a:gd name="connsiteX20" fmla="*/ 600442 w 996469"/>
                <a:gd name="connsiteY20" fmla="*/ 167015 h 677437"/>
                <a:gd name="connsiteX21" fmla="*/ 677436 w 996469"/>
                <a:gd name="connsiteY21" fmla="*/ 677437 h 677437"/>
                <a:gd name="connsiteX22" fmla="*/ 167014 w 996469"/>
                <a:gd name="connsiteY22" fmla="*/ 600443 h 677437"/>
                <a:gd name="connsiteX23" fmla="*/ 167046 w 996469"/>
                <a:gd name="connsiteY23" fmla="*/ 600411 h 677437"/>
                <a:gd name="connsiteX24" fmla="*/ 160071 w 996469"/>
                <a:gd name="connsiteY24" fmla="*/ 599742 h 677437"/>
                <a:gd name="connsiteX25" fmla="*/ 57952 w 996469"/>
                <a:gd name="connsiteY25" fmla="*/ 545412 h 677437"/>
                <a:gd name="connsiteX26" fmla="*/ 57952 w 996469"/>
                <a:gd name="connsiteY26" fmla="*/ 265592 h 677437"/>
                <a:gd name="connsiteX27" fmla="*/ 197861 w 996469"/>
                <a:gd name="connsiteY27" fmla="*/ 207640 h 677437"/>
                <a:gd name="connsiteX28" fmla="*/ 208675 w 996469"/>
                <a:gd name="connsiteY28" fmla="*/ 208675 h 677437"/>
                <a:gd name="connsiteX29" fmla="*/ 207639 w 996469"/>
                <a:gd name="connsiteY29" fmla="*/ 197862 h 677437"/>
                <a:gd name="connsiteX30" fmla="*/ 265591 w 996469"/>
                <a:gd name="connsiteY30" fmla="*/ 57952 h 677437"/>
                <a:gd name="connsiteX31" fmla="*/ 405502 w 996469"/>
                <a:gd name="connsiteY31" fmla="*/ 0 h 6774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996469" h="677437">
                  <a:moveTo>
                    <a:pt x="814066" y="242962"/>
                  </a:moveTo>
                  <a:cubicBezTo>
                    <a:pt x="824943" y="244312"/>
                    <a:pt x="835735" y="247816"/>
                    <a:pt x="845824" y="253641"/>
                  </a:cubicBezTo>
                  <a:cubicBezTo>
                    <a:pt x="866002" y="265291"/>
                    <a:pt x="879547" y="284016"/>
                    <a:pt x="885136" y="304874"/>
                  </a:cubicBezTo>
                  <a:lnTo>
                    <a:pt x="885903" y="309442"/>
                  </a:lnTo>
                  <a:lnTo>
                    <a:pt x="890242" y="307822"/>
                  </a:lnTo>
                  <a:cubicBezTo>
                    <a:pt x="911100" y="302233"/>
                    <a:pt x="934090" y="304602"/>
                    <a:pt x="954268" y="316251"/>
                  </a:cubicBezTo>
                  <a:cubicBezTo>
                    <a:pt x="994624" y="339551"/>
                    <a:pt x="1008451" y="391154"/>
                    <a:pt x="985151" y="431510"/>
                  </a:cubicBezTo>
                  <a:cubicBezTo>
                    <a:pt x="976414" y="446642"/>
                    <a:pt x="963697" y="458046"/>
                    <a:pt x="949084" y="465159"/>
                  </a:cubicBezTo>
                  <a:lnTo>
                    <a:pt x="946286" y="466204"/>
                  </a:lnTo>
                  <a:lnTo>
                    <a:pt x="946302" y="466214"/>
                  </a:lnTo>
                  <a:cubicBezTo>
                    <a:pt x="880921" y="492328"/>
                    <a:pt x="794690" y="517793"/>
                    <a:pt x="744556" y="554263"/>
                  </a:cubicBezTo>
                  <a:cubicBezTo>
                    <a:pt x="753238" y="493343"/>
                    <a:pt x="730011" y="405200"/>
                    <a:pt x="719935" y="335521"/>
                  </a:cubicBezTo>
                  <a:lnTo>
                    <a:pt x="719952" y="335531"/>
                  </a:lnTo>
                  <a:lnTo>
                    <a:pt x="719458" y="332584"/>
                  </a:lnTo>
                  <a:cubicBezTo>
                    <a:pt x="718312" y="316372"/>
                    <a:pt x="721829" y="299657"/>
                    <a:pt x="730566" y="284524"/>
                  </a:cubicBezTo>
                  <a:cubicBezTo>
                    <a:pt x="748040" y="254258"/>
                    <a:pt x="781436" y="238913"/>
                    <a:pt x="814066" y="242962"/>
                  </a:cubicBezTo>
                  <a:close/>
                  <a:moveTo>
                    <a:pt x="405502" y="0"/>
                  </a:moveTo>
                  <a:cubicBezTo>
                    <a:pt x="456139" y="0"/>
                    <a:pt x="506776" y="19317"/>
                    <a:pt x="545411" y="57952"/>
                  </a:cubicBezTo>
                  <a:cubicBezTo>
                    <a:pt x="574388" y="86929"/>
                    <a:pt x="592497" y="122656"/>
                    <a:pt x="599741" y="160071"/>
                  </a:cubicBezTo>
                  <a:lnTo>
                    <a:pt x="600410" y="167047"/>
                  </a:lnTo>
                  <a:lnTo>
                    <a:pt x="600442" y="167015"/>
                  </a:lnTo>
                  <a:cubicBezTo>
                    <a:pt x="619912" y="330961"/>
                    <a:pt x="625257" y="541741"/>
                    <a:pt x="677436" y="677437"/>
                  </a:cubicBezTo>
                  <a:cubicBezTo>
                    <a:pt x="544714" y="620797"/>
                    <a:pt x="330960" y="619912"/>
                    <a:pt x="167014" y="600443"/>
                  </a:cubicBezTo>
                  <a:lnTo>
                    <a:pt x="167046" y="600411"/>
                  </a:lnTo>
                  <a:lnTo>
                    <a:pt x="160071" y="599742"/>
                  </a:lnTo>
                  <a:cubicBezTo>
                    <a:pt x="122655" y="592498"/>
                    <a:pt x="86928" y="574388"/>
                    <a:pt x="57952" y="545412"/>
                  </a:cubicBezTo>
                  <a:cubicBezTo>
                    <a:pt x="-19318" y="468142"/>
                    <a:pt x="-19319" y="342862"/>
                    <a:pt x="57952" y="265592"/>
                  </a:cubicBezTo>
                  <a:cubicBezTo>
                    <a:pt x="96586" y="226957"/>
                    <a:pt x="147224" y="207639"/>
                    <a:pt x="197861" y="207640"/>
                  </a:cubicBezTo>
                  <a:lnTo>
                    <a:pt x="208675" y="208675"/>
                  </a:lnTo>
                  <a:lnTo>
                    <a:pt x="207639" y="197862"/>
                  </a:lnTo>
                  <a:cubicBezTo>
                    <a:pt x="207639" y="147224"/>
                    <a:pt x="226956" y="96587"/>
                    <a:pt x="265591" y="57952"/>
                  </a:cubicBezTo>
                  <a:cubicBezTo>
                    <a:pt x="304227" y="19317"/>
                    <a:pt x="354864" y="-1"/>
                    <a:pt x="405502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0" name="フリーフォーム: 図形 169">
              <a:extLst>
                <a:ext uri="{FF2B5EF4-FFF2-40B4-BE49-F238E27FC236}">
                  <a16:creationId xmlns:a16="http://schemas.microsoft.com/office/drawing/2014/main" id="{F8C04F64-61FB-45A6-A8E8-05D79382F488}"/>
                </a:ext>
              </a:extLst>
            </p:cNvPr>
            <p:cNvSpPr/>
            <p:nvPr/>
          </p:nvSpPr>
          <p:spPr>
            <a:xfrm>
              <a:off x="3095625" y="1464155"/>
              <a:ext cx="3714750" cy="3929690"/>
            </a:xfrm>
            <a:custGeom>
              <a:avLst/>
              <a:gdLst>
                <a:gd name="connsiteX0" fmla="*/ 610319 w 2126411"/>
                <a:gd name="connsiteY0" fmla="*/ 0 h 2168376"/>
                <a:gd name="connsiteX1" fmla="*/ 1041880 w 2126411"/>
                <a:gd name="connsiteY1" fmla="*/ 178758 h 2168376"/>
                <a:gd name="connsiteX2" fmla="*/ 1063206 w 2126411"/>
                <a:gd name="connsiteY2" fmla="*/ 204605 h 2168376"/>
                <a:gd name="connsiteX3" fmla="*/ 1084531 w 2126411"/>
                <a:gd name="connsiteY3" fmla="*/ 178758 h 2168376"/>
                <a:gd name="connsiteX4" fmla="*/ 1516092 w 2126411"/>
                <a:gd name="connsiteY4" fmla="*/ 0 h 2168376"/>
                <a:gd name="connsiteX5" fmla="*/ 2126411 w 2126411"/>
                <a:gd name="connsiteY5" fmla="*/ 610319 h 2168376"/>
                <a:gd name="connsiteX6" fmla="*/ 2022178 w 2126411"/>
                <a:gd name="connsiteY6" fmla="*/ 951554 h 2168376"/>
                <a:gd name="connsiteX7" fmla="*/ 2008423 w 2126411"/>
                <a:gd name="connsiteY7" fmla="*/ 968226 h 2168376"/>
                <a:gd name="connsiteX8" fmla="*/ 2008562 w 2126411"/>
                <a:gd name="connsiteY8" fmla="*/ 968226 h 2168376"/>
                <a:gd name="connsiteX9" fmla="*/ 1063206 w 2126411"/>
                <a:gd name="connsiteY9" fmla="*/ 2168376 h 2168376"/>
                <a:gd name="connsiteX10" fmla="*/ 117850 w 2126411"/>
                <a:gd name="connsiteY10" fmla="*/ 968226 h 2168376"/>
                <a:gd name="connsiteX11" fmla="*/ 117988 w 2126411"/>
                <a:gd name="connsiteY11" fmla="*/ 968226 h 2168376"/>
                <a:gd name="connsiteX12" fmla="*/ 104233 w 2126411"/>
                <a:gd name="connsiteY12" fmla="*/ 951554 h 2168376"/>
                <a:gd name="connsiteX13" fmla="*/ 0 w 2126411"/>
                <a:gd name="connsiteY13" fmla="*/ 610319 h 2168376"/>
                <a:gd name="connsiteX14" fmla="*/ 610319 w 2126411"/>
                <a:gd name="connsiteY14" fmla="*/ 0 h 2168376"/>
                <a:gd name="connsiteX0" fmla="*/ 610319 w 2126411"/>
                <a:gd name="connsiteY0" fmla="*/ 0 h 2168376"/>
                <a:gd name="connsiteX1" fmla="*/ 1041880 w 2126411"/>
                <a:gd name="connsiteY1" fmla="*/ 178758 h 2168376"/>
                <a:gd name="connsiteX2" fmla="*/ 1063206 w 2126411"/>
                <a:gd name="connsiteY2" fmla="*/ 204605 h 2168376"/>
                <a:gd name="connsiteX3" fmla="*/ 1084531 w 2126411"/>
                <a:gd name="connsiteY3" fmla="*/ 178758 h 2168376"/>
                <a:gd name="connsiteX4" fmla="*/ 1516092 w 2126411"/>
                <a:gd name="connsiteY4" fmla="*/ 0 h 2168376"/>
                <a:gd name="connsiteX5" fmla="*/ 2126411 w 2126411"/>
                <a:gd name="connsiteY5" fmla="*/ 610319 h 2168376"/>
                <a:gd name="connsiteX6" fmla="*/ 2022178 w 2126411"/>
                <a:gd name="connsiteY6" fmla="*/ 951554 h 2168376"/>
                <a:gd name="connsiteX7" fmla="*/ 2008423 w 2126411"/>
                <a:gd name="connsiteY7" fmla="*/ 968226 h 2168376"/>
                <a:gd name="connsiteX8" fmla="*/ 2008562 w 2126411"/>
                <a:gd name="connsiteY8" fmla="*/ 968226 h 2168376"/>
                <a:gd name="connsiteX9" fmla="*/ 1063206 w 2126411"/>
                <a:gd name="connsiteY9" fmla="*/ 2168376 h 2168376"/>
                <a:gd name="connsiteX10" fmla="*/ 117850 w 2126411"/>
                <a:gd name="connsiteY10" fmla="*/ 968226 h 2168376"/>
                <a:gd name="connsiteX11" fmla="*/ 117988 w 2126411"/>
                <a:gd name="connsiteY11" fmla="*/ 968226 h 2168376"/>
                <a:gd name="connsiteX12" fmla="*/ 104233 w 2126411"/>
                <a:gd name="connsiteY12" fmla="*/ 951554 h 2168376"/>
                <a:gd name="connsiteX13" fmla="*/ 0 w 2126411"/>
                <a:gd name="connsiteY13" fmla="*/ 610319 h 2168376"/>
                <a:gd name="connsiteX14" fmla="*/ 610319 w 2126411"/>
                <a:gd name="connsiteY14" fmla="*/ 0 h 2168376"/>
                <a:gd name="connsiteX0" fmla="*/ 610319 w 2126411"/>
                <a:gd name="connsiteY0" fmla="*/ 0 h 2168376"/>
                <a:gd name="connsiteX1" fmla="*/ 1041880 w 2126411"/>
                <a:gd name="connsiteY1" fmla="*/ 178758 h 2168376"/>
                <a:gd name="connsiteX2" fmla="*/ 1063206 w 2126411"/>
                <a:gd name="connsiteY2" fmla="*/ 204605 h 2168376"/>
                <a:gd name="connsiteX3" fmla="*/ 1084531 w 2126411"/>
                <a:gd name="connsiteY3" fmla="*/ 178758 h 2168376"/>
                <a:gd name="connsiteX4" fmla="*/ 1516092 w 2126411"/>
                <a:gd name="connsiteY4" fmla="*/ 0 h 2168376"/>
                <a:gd name="connsiteX5" fmla="*/ 2126411 w 2126411"/>
                <a:gd name="connsiteY5" fmla="*/ 610319 h 2168376"/>
                <a:gd name="connsiteX6" fmla="*/ 2022178 w 2126411"/>
                <a:gd name="connsiteY6" fmla="*/ 951554 h 2168376"/>
                <a:gd name="connsiteX7" fmla="*/ 2008423 w 2126411"/>
                <a:gd name="connsiteY7" fmla="*/ 968226 h 2168376"/>
                <a:gd name="connsiteX8" fmla="*/ 2008562 w 2126411"/>
                <a:gd name="connsiteY8" fmla="*/ 968226 h 2168376"/>
                <a:gd name="connsiteX9" fmla="*/ 1063206 w 2126411"/>
                <a:gd name="connsiteY9" fmla="*/ 2168376 h 2168376"/>
                <a:gd name="connsiteX10" fmla="*/ 117850 w 2126411"/>
                <a:gd name="connsiteY10" fmla="*/ 968226 h 2168376"/>
                <a:gd name="connsiteX11" fmla="*/ 117988 w 2126411"/>
                <a:gd name="connsiteY11" fmla="*/ 968226 h 2168376"/>
                <a:gd name="connsiteX12" fmla="*/ 104233 w 2126411"/>
                <a:gd name="connsiteY12" fmla="*/ 951554 h 2168376"/>
                <a:gd name="connsiteX13" fmla="*/ 0 w 2126411"/>
                <a:gd name="connsiteY13" fmla="*/ 610319 h 2168376"/>
                <a:gd name="connsiteX14" fmla="*/ 610319 w 2126411"/>
                <a:gd name="connsiteY14" fmla="*/ 0 h 2168376"/>
                <a:gd name="connsiteX0" fmla="*/ 610319 w 2126411"/>
                <a:gd name="connsiteY0" fmla="*/ 0 h 2168376"/>
                <a:gd name="connsiteX1" fmla="*/ 1041880 w 2126411"/>
                <a:gd name="connsiteY1" fmla="*/ 178758 h 2168376"/>
                <a:gd name="connsiteX2" fmla="*/ 1063206 w 2126411"/>
                <a:gd name="connsiteY2" fmla="*/ 204605 h 2168376"/>
                <a:gd name="connsiteX3" fmla="*/ 1084531 w 2126411"/>
                <a:gd name="connsiteY3" fmla="*/ 178758 h 2168376"/>
                <a:gd name="connsiteX4" fmla="*/ 1516092 w 2126411"/>
                <a:gd name="connsiteY4" fmla="*/ 0 h 2168376"/>
                <a:gd name="connsiteX5" fmla="*/ 2126411 w 2126411"/>
                <a:gd name="connsiteY5" fmla="*/ 610319 h 2168376"/>
                <a:gd name="connsiteX6" fmla="*/ 2022178 w 2126411"/>
                <a:gd name="connsiteY6" fmla="*/ 951554 h 2168376"/>
                <a:gd name="connsiteX7" fmla="*/ 2008423 w 2126411"/>
                <a:gd name="connsiteY7" fmla="*/ 968226 h 2168376"/>
                <a:gd name="connsiteX8" fmla="*/ 2008562 w 2126411"/>
                <a:gd name="connsiteY8" fmla="*/ 968226 h 2168376"/>
                <a:gd name="connsiteX9" fmla="*/ 1063206 w 2126411"/>
                <a:gd name="connsiteY9" fmla="*/ 2168376 h 2168376"/>
                <a:gd name="connsiteX10" fmla="*/ 117850 w 2126411"/>
                <a:gd name="connsiteY10" fmla="*/ 968226 h 2168376"/>
                <a:gd name="connsiteX11" fmla="*/ 117988 w 2126411"/>
                <a:gd name="connsiteY11" fmla="*/ 968226 h 2168376"/>
                <a:gd name="connsiteX12" fmla="*/ 104233 w 2126411"/>
                <a:gd name="connsiteY12" fmla="*/ 951554 h 2168376"/>
                <a:gd name="connsiteX13" fmla="*/ 0 w 2126411"/>
                <a:gd name="connsiteY13" fmla="*/ 610319 h 2168376"/>
                <a:gd name="connsiteX14" fmla="*/ 610319 w 2126411"/>
                <a:gd name="connsiteY14" fmla="*/ 0 h 2168376"/>
                <a:gd name="connsiteX0" fmla="*/ 610319 w 2126411"/>
                <a:gd name="connsiteY0" fmla="*/ 0 h 2249449"/>
                <a:gd name="connsiteX1" fmla="*/ 1041880 w 2126411"/>
                <a:gd name="connsiteY1" fmla="*/ 178758 h 2249449"/>
                <a:gd name="connsiteX2" fmla="*/ 1063206 w 2126411"/>
                <a:gd name="connsiteY2" fmla="*/ 204605 h 2249449"/>
                <a:gd name="connsiteX3" fmla="*/ 1084531 w 2126411"/>
                <a:gd name="connsiteY3" fmla="*/ 178758 h 2249449"/>
                <a:gd name="connsiteX4" fmla="*/ 1516092 w 2126411"/>
                <a:gd name="connsiteY4" fmla="*/ 0 h 2249449"/>
                <a:gd name="connsiteX5" fmla="*/ 2126411 w 2126411"/>
                <a:gd name="connsiteY5" fmla="*/ 610319 h 2249449"/>
                <a:gd name="connsiteX6" fmla="*/ 2022178 w 2126411"/>
                <a:gd name="connsiteY6" fmla="*/ 951554 h 2249449"/>
                <a:gd name="connsiteX7" fmla="*/ 2008423 w 2126411"/>
                <a:gd name="connsiteY7" fmla="*/ 968226 h 2249449"/>
                <a:gd name="connsiteX8" fmla="*/ 2008562 w 2126411"/>
                <a:gd name="connsiteY8" fmla="*/ 968226 h 2249449"/>
                <a:gd name="connsiteX9" fmla="*/ 1063206 w 2126411"/>
                <a:gd name="connsiteY9" fmla="*/ 2249449 h 2249449"/>
                <a:gd name="connsiteX10" fmla="*/ 117850 w 2126411"/>
                <a:gd name="connsiteY10" fmla="*/ 968226 h 2249449"/>
                <a:gd name="connsiteX11" fmla="*/ 117988 w 2126411"/>
                <a:gd name="connsiteY11" fmla="*/ 968226 h 2249449"/>
                <a:gd name="connsiteX12" fmla="*/ 104233 w 2126411"/>
                <a:gd name="connsiteY12" fmla="*/ 951554 h 2249449"/>
                <a:gd name="connsiteX13" fmla="*/ 0 w 2126411"/>
                <a:gd name="connsiteY13" fmla="*/ 610319 h 2249449"/>
                <a:gd name="connsiteX14" fmla="*/ 610319 w 2126411"/>
                <a:gd name="connsiteY14" fmla="*/ 0 h 22494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126411" h="2249449">
                  <a:moveTo>
                    <a:pt x="610319" y="0"/>
                  </a:moveTo>
                  <a:cubicBezTo>
                    <a:pt x="778854" y="0"/>
                    <a:pt x="931434" y="68312"/>
                    <a:pt x="1041880" y="178758"/>
                  </a:cubicBezTo>
                  <a:lnTo>
                    <a:pt x="1063206" y="204605"/>
                  </a:lnTo>
                  <a:lnTo>
                    <a:pt x="1084531" y="178758"/>
                  </a:lnTo>
                  <a:cubicBezTo>
                    <a:pt x="1194977" y="68312"/>
                    <a:pt x="1347557" y="0"/>
                    <a:pt x="1516092" y="0"/>
                  </a:cubicBezTo>
                  <a:cubicBezTo>
                    <a:pt x="1853162" y="0"/>
                    <a:pt x="2126411" y="273249"/>
                    <a:pt x="2126411" y="610319"/>
                  </a:cubicBezTo>
                  <a:cubicBezTo>
                    <a:pt x="2126411" y="736720"/>
                    <a:pt x="2087985" y="854147"/>
                    <a:pt x="2022178" y="951554"/>
                  </a:cubicBezTo>
                  <a:lnTo>
                    <a:pt x="2008423" y="968226"/>
                  </a:lnTo>
                  <a:lnTo>
                    <a:pt x="2008562" y="968226"/>
                  </a:lnTo>
                  <a:cubicBezTo>
                    <a:pt x="1693443" y="1368276"/>
                    <a:pt x="1245365" y="1839670"/>
                    <a:pt x="1063206" y="2249449"/>
                  </a:cubicBezTo>
                  <a:cubicBezTo>
                    <a:pt x="897261" y="1836427"/>
                    <a:pt x="432969" y="1368276"/>
                    <a:pt x="117850" y="968226"/>
                  </a:cubicBezTo>
                  <a:lnTo>
                    <a:pt x="117988" y="968226"/>
                  </a:lnTo>
                  <a:lnTo>
                    <a:pt x="104233" y="951554"/>
                  </a:lnTo>
                  <a:cubicBezTo>
                    <a:pt x="38426" y="854147"/>
                    <a:pt x="0" y="736720"/>
                    <a:pt x="0" y="610319"/>
                  </a:cubicBezTo>
                  <a:cubicBezTo>
                    <a:pt x="0" y="273249"/>
                    <a:pt x="273249" y="0"/>
                    <a:pt x="610319" y="0"/>
                  </a:cubicBezTo>
                  <a:close/>
                </a:path>
              </a:pathLst>
            </a:custGeom>
            <a:solidFill>
              <a:srgbClr val="FF000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28388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2742</TotalTime>
  <Words>0</Words>
  <PresentationFormat>A4 210 x 297 mm</PresentationFormat>
  <Paragraphs>0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1" baseType="lpstr"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pptxa37_ハートマークの枠</dc:title>
  <dc:subject>pptxa37_ハートマークの枠</dc:subject>
  <dc:creator>でじけろお</dc:creator>
  <cp:revision>1</cp:revision>
  <dcterms:created xsi:type="dcterms:W3CDTF">2018-05-20T00:31:01Z</dcterms:created>
  <dcterms:modified xsi:type="dcterms:W3CDTF">2019-06-05T01:15:09Z</dcterms:modified>
  <cp:version>1</cp:version>
</cp:coreProperties>
</file>